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4" r:id="rId7"/>
    <p:sldId id="265" r:id="rId8"/>
    <p:sldId id="266" r:id="rId9"/>
    <p:sldId id="261" r:id="rId10"/>
    <p:sldId id="26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49A01B-E30F-45E8-9711-01BDD052703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471F67-87AA-4E13-AA9D-39304605001B}">
      <dgm:prSet phldrT="[Текст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x-none" sz="2400" b="1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Задачи проекта</a:t>
          </a:r>
          <a:r>
            <a:rPr lang="ru-RU" sz="2400" b="1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 его </a:t>
          </a:r>
          <a:r>
            <a: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практическая значимость  </a:t>
          </a:r>
          <a:endParaRPr lang="ru-RU" sz="2400" b="1" dirty="0" smtClean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C6935A49-99AE-4CA8-A161-5FE68EA69E9D}" type="parTrans" cxnId="{1631A18C-0C98-49ED-B3B1-454CDFF9C2F7}">
      <dgm:prSet/>
      <dgm:spPr/>
      <dgm:t>
        <a:bodyPr/>
        <a:lstStyle/>
        <a:p>
          <a:endParaRPr lang="ru-RU"/>
        </a:p>
      </dgm:t>
    </dgm:pt>
    <dgm:pt modelId="{FB374268-B70A-4B8E-BE02-F46DFEAE4778}" type="sibTrans" cxnId="{1631A18C-0C98-49ED-B3B1-454CDFF9C2F7}">
      <dgm:prSet/>
      <dgm:spPr/>
      <dgm:t>
        <a:bodyPr/>
        <a:lstStyle/>
        <a:p>
          <a:endParaRPr lang="ru-RU"/>
        </a:p>
      </dgm:t>
    </dgm:pt>
    <dgm:pt modelId="{9C9CF3B7-9CC5-4007-9EA6-E6160279D10A}">
      <dgm:prSet phldrT="[Текст]" custT="1"/>
      <dgm:spPr>
        <a:noFill/>
        <a:ln w="28575" cap="rnd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Сбор, архивных фотографий, документов  и т.д. для размещения                                          на страницах альбома</a:t>
          </a:r>
          <a:endParaRPr lang="ru-RU" sz="2000" dirty="0">
            <a:solidFill>
              <a:schemeClr val="tx1"/>
            </a:solidFill>
          </a:endParaRPr>
        </a:p>
      </dgm:t>
    </dgm:pt>
    <dgm:pt modelId="{17D33964-9161-4085-AF00-6ED72160C782}" type="parTrans" cxnId="{D70C364D-1038-42BE-BC33-0B31C7FE9C6C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8AA8A8EC-B6E3-44A6-8F2D-D3565F7A5E5A}" type="sibTrans" cxnId="{D70C364D-1038-42BE-BC33-0B31C7FE9C6C}">
      <dgm:prSet/>
      <dgm:spPr/>
      <dgm:t>
        <a:bodyPr/>
        <a:lstStyle/>
        <a:p>
          <a:endParaRPr lang="ru-RU"/>
        </a:p>
      </dgm:t>
    </dgm:pt>
    <dgm:pt modelId="{1239CD78-1197-47D6-8F81-7A9E6624839A}">
      <dgm:prSet phldrT="[Текст]" custT="1"/>
      <dgm:spPr>
        <a:noFill/>
        <a:ln w="28575" cap="rnd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Вовлечение учащихся в образовательное Интернет-пространство, как альтернативы, существующей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медиасферы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 целью профилактики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девиантного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поведения подростков</a:t>
          </a:r>
          <a:endParaRPr lang="ru-RU" sz="2000" dirty="0">
            <a:solidFill>
              <a:schemeClr val="tx1"/>
            </a:solidFill>
          </a:endParaRPr>
        </a:p>
      </dgm:t>
    </dgm:pt>
    <dgm:pt modelId="{B4C2300C-1FB2-4950-94D4-A97C93B89F99}" type="parTrans" cxnId="{E040267A-2C86-4E0F-8078-30E7BF2A5B73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B81F2D1-4CAF-4FCB-8199-5BBB0468E44A}" type="sibTrans" cxnId="{E040267A-2C86-4E0F-8078-30E7BF2A5B73}">
      <dgm:prSet/>
      <dgm:spPr/>
      <dgm:t>
        <a:bodyPr/>
        <a:lstStyle/>
        <a:p>
          <a:endParaRPr lang="ru-RU"/>
        </a:p>
      </dgm:t>
    </dgm:pt>
    <dgm:pt modelId="{FA3883C4-8B87-4B67-AE85-1A8A4009AAA5}">
      <dgm:prSet phldrT="[Текст]" custT="1"/>
      <dgm:spPr>
        <a:noFill/>
        <a:ln w="28575" cap="rnd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Выработка у нахимовцев информационной компетенции по работе с информацией</a:t>
          </a:r>
          <a:endParaRPr lang="ru-RU" sz="2000" dirty="0">
            <a:solidFill>
              <a:schemeClr val="tx1"/>
            </a:solidFill>
          </a:endParaRPr>
        </a:p>
      </dgm:t>
    </dgm:pt>
    <dgm:pt modelId="{B930F1BA-0A4D-45F4-AE45-D3187CD70A94}" type="parTrans" cxnId="{06CE19C6-7784-44CC-AEB9-2DEE8BDDC55E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B81BFB33-E79B-45B7-9582-A23C1B8DF1B0}" type="sibTrans" cxnId="{06CE19C6-7784-44CC-AEB9-2DEE8BDDC55E}">
      <dgm:prSet/>
      <dgm:spPr/>
      <dgm:t>
        <a:bodyPr/>
        <a:lstStyle/>
        <a:p>
          <a:endParaRPr lang="ru-RU"/>
        </a:p>
      </dgm:t>
    </dgm:pt>
    <dgm:pt modelId="{38CDA99C-EEE7-4EFE-89D9-008C89004C0E}">
      <dgm:prSet custT="1"/>
      <dgm:spPr>
        <a:noFill/>
        <a:ln w="28575" cap="rnd">
          <a:solidFill>
            <a:schemeClr val="tx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 текстов (информации) для экспозиции на страницах альбома</a:t>
          </a:r>
        </a:p>
      </dgm:t>
    </dgm:pt>
    <dgm:pt modelId="{D4554273-F008-40B1-97FB-D9EA89220173}" type="parTrans" cxnId="{D8CA0789-3861-4794-AE0B-EA8E10759AA8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74C03E70-59B9-4909-86E2-12F276829C85}" type="sibTrans" cxnId="{D8CA0789-3861-4794-AE0B-EA8E10759AA8}">
      <dgm:prSet/>
      <dgm:spPr/>
      <dgm:t>
        <a:bodyPr/>
        <a:lstStyle/>
        <a:p>
          <a:endParaRPr lang="ru-RU"/>
        </a:p>
      </dgm:t>
    </dgm:pt>
    <dgm:pt modelId="{FE1E7488-7990-4D67-971B-AD51E4B252EC}">
      <dgm:prSet custT="1"/>
      <dgm:spPr>
        <a:noFill/>
        <a:ln w="28575" cap="rnd"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виртуальной платформы: альбома посвященного российскому </a:t>
          </a:r>
          <a:r>
            <a:rPr lang="ru-RU" sz="20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кадетству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</a:t>
          </a:r>
        </a:p>
        <a:p>
          <a:pPr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«Жизнь России  – честь никому»</a:t>
          </a:r>
          <a:endParaRPr lang="ru-RU" sz="2000" dirty="0">
            <a:solidFill>
              <a:schemeClr val="tx1"/>
            </a:solidFill>
          </a:endParaRPr>
        </a:p>
      </dgm:t>
    </dgm:pt>
    <dgm:pt modelId="{14916D04-A198-4624-9A35-AA7FFEEBC67F}" type="parTrans" cxnId="{46DD3746-F658-4156-A1A4-A4C90FE29838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2B2A69E5-91F9-48E4-8F77-1281CF84167F}" type="sibTrans" cxnId="{46DD3746-F658-4156-A1A4-A4C90FE29838}">
      <dgm:prSet/>
      <dgm:spPr/>
      <dgm:t>
        <a:bodyPr/>
        <a:lstStyle/>
        <a:p>
          <a:endParaRPr lang="ru-RU"/>
        </a:p>
      </dgm:t>
    </dgm:pt>
    <dgm:pt modelId="{07FB91DA-EBDD-4738-BE17-919C04A20F86}">
      <dgm:prSet custT="1"/>
      <dgm:spPr>
        <a:noFill/>
        <a:ln w="28575" cap="rnd">
          <a:solidFill>
            <a:schemeClr val="tx1"/>
          </a:solidFill>
        </a:ln>
      </dgm:spPr>
      <dgm:t>
        <a:bodyPr/>
        <a:lstStyle/>
        <a:p>
          <a:r>
            <a:rPr lang="x-none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Сплочение коллектива, </a:t>
          </a:r>
          <a:r>
            <a:rPr lang="x-none" sz="20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наставничества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над нахимовцами                    младших курсов</a:t>
          </a:r>
          <a:endParaRPr lang="ru-RU" sz="2000" b="1" dirty="0">
            <a:solidFill>
              <a:schemeClr val="tx1"/>
            </a:solidFill>
          </a:endParaRPr>
        </a:p>
      </dgm:t>
    </dgm:pt>
    <dgm:pt modelId="{1667E3D8-90D2-49C2-99EC-A4ED240B1745}" type="parTrans" cxnId="{CE69DF99-742F-4594-AA60-9FB087320BE2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4937380-255A-4C33-ACB0-D8166C8227C4}" type="sibTrans" cxnId="{CE69DF99-742F-4594-AA60-9FB087320BE2}">
      <dgm:prSet/>
      <dgm:spPr/>
      <dgm:t>
        <a:bodyPr/>
        <a:lstStyle/>
        <a:p>
          <a:endParaRPr lang="ru-RU"/>
        </a:p>
      </dgm:t>
    </dgm:pt>
    <dgm:pt modelId="{04DB19ED-782E-42C3-87B0-2752C66A516E}" type="pres">
      <dgm:prSet presAssocID="{DC49A01B-E30F-45E8-9711-01BDD052703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306CC61-E923-49F4-82A3-906350D190C5}" type="pres">
      <dgm:prSet presAssocID="{DF471F67-87AA-4E13-AA9D-39304605001B}" presName="hierRoot1" presStyleCnt="0">
        <dgm:presLayoutVars>
          <dgm:hierBranch val="hang"/>
        </dgm:presLayoutVars>
      </dgm:prSet>
      <dgm:spPr/>
    </dgm:pt>
    <dgm:pt modelId="{92FAB153-E335-4A3F-9794-7F64A47DD85E}" type="pres">
      <dgm:prSet presAssocID="{DF471F67-87AA-4E13-AA9D-39304605001B}" presName="rootComposite1" presStyleCnt="0"/>
      <dgm:spPr/>
    </dgm:pt>
    <dgm:pt modelId="{85BC9F88-39B4-483A-B29F-015662E177D7}" type="pres">
      <dgm:prSet presAssocID="{DF471F67-87AA-4E13-AA9D-39304605001B}" presName="rootText1" presStyleLbl="node0" presStyleIdx="0" presStyleCnt="1" custScaleX="280406" custScaleY="141339" custLinFactNeighborX="223" custLinFactNeighborY="-82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FEDC21-50CD-4583-BC99-AEAD150B86A4}" type="pres">
      <dgm:prSet presAssocID="{DF471F67-87AA-4E13-AA9D-39304605001B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54396BA-DE25-4029-B23E-E40A687C6F78}" type="pres">
      <dgm:prSet presAssocID="{DF471F67-87AA-4E13-AA9D-39304605001B}" presName="hierChild2" presStyleCnt="0"/>
      <dgm:spPr/>
    </dgm:pt>
    <dgm:pt modelId="{6FDC00D7-75E5-4E4C-B1D7-E5821DF66A99}" type="pres">
      <dgm:prSet presAssocID="{17D33964-9161-4085-AF00-6ED72160C782}" presName="Name48" presStyleLbl="parChTrans1D2" presStyleIdx="0" presStyleCnt="6"/>
      <dgm:spPr/>
      <dgm:t>
        <a:bodyPr/>
        <a:lstStyle/>
        <a:p>
          <a:endParaRPr lang="ru-RU"/>
        </a:p>
      </dgm:t>
    </dgm:pt>
    <dgm:pt modelId="{A96D288A-EDCF-48A2-A5F5-1E9A80FAE100}" type="pres">
      <dgm:prSet presAssocID="{9C9CF3B7-9CC5-4007-9EA6-E6160279D10A}" presName="hierRoot2" presStyleCnt="0">
        <dgm:presLayoutVars>
          <dgm:hierBranch val="hang"/>
        </dgm:presLayoutVars>
      </dgm:prSet>
      <dgm:spPr/>
    </dgm:pt>
    <dgm:pt modelId="{21D25DD0-09A2-44E4-8BA2-1F82DBA4433F}" type="pres">
      <dgm:prSet presAssocID="{9C9CF3B7-9CC5-4007-9EA6-E6160279D10A}" presName="rootComposite" presStyleCnt="0"/>
      <dgm:spPr/>
    </dgm:pt>
    <dgm:pt modelId="{85E0EF6C-6B42-4D89-BA2E-782E99909215}" type="pres">
      <dgm:prSet presAssocID="{9C9CF3B7-9CC5-4007-9EA6-E6160279D10A}" presName="rootText" presStyleLbl="node2" presStyleIdx="0" presStyleCnt="6" custScaleX="214698" custScaleY="147827" custLinFactNeighborX="223" custLinFactNeighborY="-82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B617D4-0586-4591-956C-436CE2EF2678}" type="pres">
      <dgm:prSet presAssocID="{9C9CF3B7-9CC5-4007-9EA6-E6160279D10A}" presName="rootConnector" presStyleLbl="node2" presStyleIdx="0" presStyleCnt="6"/>
      <dgm:spPr/>
      <dgm:t>
        <a:bodyPr/>
        <a:lstStyle/>
        <a:p>
          <a:endParaRPr lang="ru-RU"/>
        </a:p>
      </dgm:t>
    </dgm:pt>
    <dgm:pt modelId="{9A0D1A8C-8B80-4FDF-99F1-9FA06B2310B1}" type="pres">
      <dgm:prSet presAssocID="{9C9CF3B7-9CC5-4007-9EA6-E6160279D10A}" presName="hierChild4" presStyleCnt="0"/>
      <dgm:spPr/>
    </dgm:pt>
    <dgm:pt modelId="{8772F6E1-230E-4D85-9CB4-0B85828A3E0A}" type="pres">
      <dgm:prSet presAssocID="{9C9CF3B7-9CC5-4007-9EA6-E6160279D10A}" presName="hierChild5" presStyleCnt="0"/>
      <dgm:spPr/>
    </dgm:pt>
    <dgm:pt modelId="{0C71373C-5AE2-4C58-B87A-57CE0B715C19}" type="pres">
      <dgm:prSet presAssocID="{D4554273-F008-40B1-97FB-D9EA89220173}" presName="Name48" presStyleLbl="parChTrans1D2" presStyleIdx="1" presStyleCnt="6"/>
      <dgm:spPr/>
      <dgm:t>
        <a:bodyPr/>
        <a:lstStyle/>
        <a:p>
          <a:endParaRPr lang="ru-RU"/>
        </a:p>
      </dgm:t>
    </dgm:pt>
    <dgm:pt modelId="{BD617381-321F-4D34-9CD1-999F168D10B8}" type="pres">
      <dgm:prSet presAssocID="{38CDA99C-EEE7-4EFE-89D9-008C89004C0E}" presName="hierRoot2" presStyleCnt="0">
        <dgm:presLayoutVars>
          <dgm:hierBranch val="hang"/>
        </dgm:presLayoutVars>
      </dgm:prSet>
      <dgm:spPr/>
    </dgm:pt>
    <dgm:pt modelId="{17D0C22D-DB3B-43E2-A28B-5E7DF8E4990E}" type="pres">
      <dgm:prSet presAssocID="{38CDA99C-EEE7-4EFE-89D9-008C89004C0E}" presName="rootComposite" presStyleCnt="0"/>
      <dgm:spPr/>
    </dgm:pt>
    <dgm:pt modelId="{2D07259F-9B4F-4CDE-BBB2-77FD77974219}" type="pres">
      <dgm:prSet presAssocID="{38CDA99C-EEE7-4EFE-89D9-008C89004C0E}" presName="rootText" presStyleLbl="node2" presStyleIdx="1" presStyleCnt="6" custScaleX="214698" custScaleY="121997" custLinFactNeighborX="223" custLinFactNeighborY="-82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D1974D-6791-49F8-AC2D-B786B6C97B17}" type="pres">
      <dgm:prSet presAssocID="{38CDA99C-EEE7-4EFE-89D9-008C89004C0E}" presName="rootConnector" presStyleLbl="node2" presStyleIdx="1" presStyleCnt="6"/>
      <dgm:spPr/>
      <dgm:t>
        <a:bodyPr/>
        <a:lstStyle/>
        <a:p>
          <a:endParaRPr lang="ru-RU"/>
        </a:p>
      </dgm:t>
    </dgm:pt>
    <dgm:pt modelId="{3A04D3E5-4A6E-4C53-B1C5-5000ABBB68F0}" type="pres">
      <dgm:prSet presAssocID="{38CDA99C-EEE7-4EFE-89D9-008C89004C0E}" presName="hierChild4" presStyleCnt="0"/>
      <dgm:spPr/>
    </dgm:pt>
    <dgm:pt modelId="{C145054E-D645-4331-9C47-EBAA359DB8C0}" type="pres">
      <dgm:prSet presAssocID="{38CDA99C-EEE7-4EFE-89D9-008C89004C0E}" presName="hierChild5" presStyleCnt="0"/>
      <dgm:spPr/>
    </dgm:pt>
    <dgm:pt modelId="{4487DC08-6DC9-4B43-8BA7-5401C9FCDD8E}" type="pres">
      <dgm:prSet presAssocID="{B4C2300C-1FB2-4950-94D4-A97C93B89F99}" presName="Name48" presStyleLbl="parChTrans1D2" presStyleIdx="2" presStyleCnt="6"/>
      <dgm:spPr/>
      <dgm:t>
        <a:bodyPr/>
        <a:lstStyle/>
        <a:p>
          <a:endParaRPr lang="ru-RU"/>
        </a:p>
      </dgm:t>
    </dgm:pt>
    <dgm:pt modelId="{2C119DF8-4F23-4633-904D-FF8542DC930E}" type="pres">
      <dgm:prSet presAssocID="{1239CD78-1197-47D6-8F81-7A9E6624839A}" presName="hierRoot2" presStyleCnt="0">
        <dgm:presLayoutVars>
          <dgm:hierBranch val="hang"/>
        </dgm:presLayoutVars>
      </dgm:prSet>
      <dgm:spPr/>
    </dgm:pt>
    <dgm:pt modelId="{46257911-15A8-4F48-A6B2-576A7253546F}" type="pres">
      <dgm:prSet presAssocID="{1239CD78-1197-47D6-8F81-7A9E6624839A}" presName="rootComposite" presStyleCnt="0"/>
      <dgm:spPr/>
    </dgm:pt>
    <dgm:pt modelId="{1B75FC18-9A78-4A27-ADA2-03102438D37B}" type="pres">
      <dgm:prSet presAssocID="{1239CD78-1197-47D6-8F81-7A9E6624839A}" presName="rootText" presStyleLbl="node2" presStyleIdx="2" presStyleCnt="6" custScaleX="257209" custScaleY="193677" custLinFactNeighborX="223" custLinFactNeighborY="-82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D7F9A1-5568-4ECD-BE61-9B49E8F29487}" type="pres">
      <dgm:prSet presAssocID="{1239CD78-1197-47D6-8F81-7A9E6624839A}" presName="rootConnector" presStyleLbl="node2" presStyleIdx="2" presStyleCnt="6"/>
      <dgm:spPr/>
      <dgm:t>
        <a:bodyPr/>
        <a:lstStyle/>
        <a:p>
          <a:endParaRPr lang="ru-RU"/>
        </a:p>
      </dgm:t>
    </dgm:pt>
    <dgm:pt modelId="{FDDF3BED-61A8-4D3F-864E-BDE338FD308F}" type="pres">
      <dgm:prSet presAssocID="{1239CD78-1197-47D6-8F81-7A9E6624839A}" presName="hierChild4" presStyleCnt="0"/>
      <dgm:spPr/>
    </dgm:pt>
    <dgm:pt modelId="{15024B7F-C42C-4725-90E5-C53AB3D53CE6}" type="pres">
      <dgm:prSet presAssocID="{1239CD78-1197-47D6-8F81-7A9E6624839A}" presName="hierChild5" presStyleCnt="0"/>
      <dgm:spPr/>
    </dgm:pt>
    <dgm:pt modelId="{3F298872-E9E0-4E5B-B89E-6BEAAA1F4734}" type="pres">
      <dgm:prSet presAssocID="{B930F1BA-0A4D-45F4-AE45-D3187CD70A94}" presName="Name48" presStyleLbl="parChTrans1D2" presStyleIdx="3" presStyleCnt="6"/>
      <dgm:spPr/>
      <dgm:t>
        <a:bodyPr/>
        <a:lstStyle/>
        <a:p>
          <a:endParaRPr lang="ru-RU"/>
        </a:p>
      </dgm:t>
    </dgm:pt>
    <dgm:pt modelId="{1D45065C-7416-4D05-B268-FB7F4B1A47BE}" type="pres">
      <dgm:prSet presAssocID="{FA3883C4-8B87-4B67-AE85-1A8A4009AAA5}" presName="hierRoot2" presStyleCnt="0">
        <dgm:presLayoutVars>
          <dgm:hierBranch val="hang"/>
        </dgm:presLayoutVars>
      </dgm:prSet>
      <dgm:spPr/>
    </dgm:pt>
    <dgm:pt modelId="{31BA0DAD-6235-40EC-A635-B5F35BD22971}" type="pres">
      <dgm:prSet presAssocID="{FA3883C4-8B87-4B67-AE85-1A8A4009AAA5}" presName="rootComposite" presStyleCnt="0"/>
      <dgm:spPr/>
    </dgm:pt>
    <dgm:pt modelId="{8FFED43C-232A-452C-94D2-9577347B483E}" type="pres">
      <dgm:prSet presAssocID="{FA3883C4-8B87-4B67-AE85-1A8A4009AAA5}" presName="rootText" presStyleLbl="node2" presStyleIdx="3" presStyleCnt="6" custScaleX="214698" custScaleY="135487" custLinFactNeighborX="223" custLinFactNeighborY="-82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279834-C19B-448E-B0BE-410DA6BACCE5}" type="pres">
      <dgm:prSet presAssocID="{FA3883C4-8B87-4B67-AE85-1A8A4009AAA5}" presName="rootConnector" presStyleLbl="node2" presStyleIdx="3" presStyleCnt="6"/>
      <dgm:spPr/>
      <dgm:t>
        <a:bodyPr/>
        <a:lstStyle/>
        <a:p>
          <a:endParaRPr lang="ru-RU"/>
        </a:p>
      </dgm:t>
    </dgm:pt>
    <dgm:pt modelId="{6DEA862E-90D1-460D-9E51-9BC469339DAE}" type="pres">
      <dgm:prSet presAssocID="{FA3883C4-8B87-4B67-AE85-1A8A4009AAA5}" presName="hierChild4" presStyleCnt="0"/>
      <dgm:spPr/>
    </dgm:pt>
    <dgm:pt modelId="{63DCBB81-ADB1-4DCE-B5BD-52F9570DED20}" type="pres">
      <dgm:prSet presAssocID="{FA3883C4-8B87-4B67-AE85-1A8A4009AAA5}" presName="hierChild5" presStyleCnt="0"/>
      <dgm:spPr/>
    </dgm:pt>
    <dgm:pt modelId="{A6A23FEB-E721-4E44-9C52-F03D5B0C8751}" type="pres">
      <dgm:prSet presAssocID="{14916D04-A198-4624-9A35-AA7FFEEBC67F}" presName="Name48" presStyleLbl="parChTrans1D2" presStyleIdx="4" presStyleCnt="6"/>
      <dgm:spPr/>
      <dgm:t>
        <a:bodyPr/>
        <a:lstStyle/>
        <a:p>
          <a:endParaRPr lang="ru-RU"/>
        </a:p>
      </dgm:t>
    </dgm:pt>
    <dgm:pt modelId="{A2FCDCEC-EE59-4E9A-B2B7-4D4B78B10A74}" type="pres">
      <dgm:prSet presAssocID="{FE1E7488-7990-4D67-971B-AD51E4B252EC}" presName="hierRoot2" presStyleCnt="0">
        <dgm:presLayoutVars>
          <dgm:hierBranch val="hang"/>
        </dgm:presLayoutVars>
      </dgm:prSet>
      <dgm:spPr/>
    </dgm:pt>
    <dgm:pt modelId="{76F19EB2-C8F4-4C20-925B-DBCC10E537A7}" type="pres">
      <dgm:prSet presAssocID="{FE1E7488-7990-4D67-971B-AD51E4B252EC}" presName="rootComposite" presStyleCnt="0"/>
      <dgm:spPr/>
    </dgm:pt>
    <dgm:pt modelId="{4352C864-4EB7-4E37-8004-EEA89271D378}" type="pres">
      <dgm:prSet presAssocID="{FE1E7488-7990-4D67-971B-AD51E4B252EC}" presName="rootText" presStyleLbl="node2" presStyleIdx="4" presStyleCnt="6" custScaleX="249845" custScaleY="145633" custLinFactNeighborX="-219" custLinFactNeighborY="-255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B94CFF-3FC0-445B-8FC6-EBD3529053B4}" type="pres">
      <dgm:prSet presAssocID="{FE1E7488-7990-4D67-971B-AD51E4B252EC}" presName="rootConnector" presStyleLbl="node2" presStyleIdx="4" presStyleCnt="6"/>
      <dgm:spPr/>
      <dgm:t>
        <a:bodyPr/>
        <a:lstStyle/>
        <a:p>
          <a:endParaRPr lang="ru-RU"/>
        </a:p>
      </dgm:t>
    </dgm:pt>
    <dgm:pt modelId="{C09D8F0A-6320-42DB-A089-B128F14C4C3F}" type="pres">
      <dgm:prSet presAssocID="{FE1E7488-7990-4D67-971B-AD51E4B252EC}" presName="hierChild4" presStyleCnt="0"/>
      <dgm:spPr/>
    </dgm:pt>
    <dgm:pt modelId="{837C9A4C-0588-42A3-97E3-F2B4E57CE2ED}" type="pres">
      <dgm:prSet presAssocID="{FE1E7488-7990-4D67-971B-AD51E4B252EC}" presName="hierChild5" presStyleCnt="0"/>
      <dgm:spPr/>
    </dgm:pt>
    <dgm:pt modelId="{A8D5D68C-CB62-4CB4-BF8E-6B7143529985}" type="pres">
      <dgm:prSet presAssocID="{1667E3D8-90D2-49C2-99EC-A4ED240B1745}" presName="Name48" presStyleLbl="parChTrans1D2" presStyleIdx="5" presStyleCnt="6"/>
      <dgm:spPr/>
      <dgm:t>
        <a:bodyPr/>
        <a:lstStyle/>
        <a:p>
          <a:endParaRPr lang="ru-RU"/>
        </a:p>
      </dgm:t>
    </dgm:pt>
    <dgm:pt modelId="{4E86FF0F-85D6-4699-BE4B-45B47685F1CB}" type="pres">
      <dgm:prSet presAssocID="{07FB91DA-EBDD-4738-BE17-919C04A20F86}" presName="hierRoot2" presStyleCnt="0">
        <dgm:presLayoutVars>
          <dgm:hierBranch val="hang"/>
        </dgm:presLayoutVars>
      </dgm:prSet>
      <dgm:spPr/>
    </dgm:pt>
    <dgm:pt modelId="{E2FC5447-317C-4456-90D7-A20DBD8A8367}" type="pres">
      <dgm:prSet presAssocID="{07FB91DA-EBDD-4738-BE17-919C04A20F86}" presName="rootComposite" presStyleCnt="0"/>
      <dgm:spPr/>
    </dgm:pt>
    <dgm:pt modelId="{735804B0-97E1-4AED-8F88-EA39DBB5A1CE}" type="pres">
      <dgm:prSet presAssocID="{07FB91DA-EBDD-4738-BE17-919C04A20F86}" presName="rootText" presStyleLbl="node2" presStyleIdx="5" presStyleCnt="6" custScaleX="214698" custScaleY="145971" custLinFactNeighborX="419" custLinFactNeighborY="-255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C6BB8E-4ABD-4394-913F-9E7CFAB212E3}" type="pres">
      <dgm:prSet presAssocID="{07FB91DA-EBDD-4738-BE17-919C04A20F86}" presName="rootConnector" presStyleLbl="node2" presStyleIdx="5" presStyleCnt="6"/>
      <dgm:spPr/>
      <dgm:t>
        <a:bodyPr/>
        <a:lstStyle/>
        <a:p>
          <a:endParaRPr lang="ru-RU"/>
        </a:p>
      </dgm:t>
    </dgm:pt>
    <dgm:pt modelId="{7FDD6081-7881-4505-9050-8BAD483D788A}" type="pres">
      <dgm:prSet presAssocID="{07FB91DA-EBDD-4738-BE17-919C04A20F86}" presName="hierChild4" presStyleCnt="0"/>
      <dgm:spPr/>
    </dgm:pt>
    <dgm:pt modelId="{9847974B-771B-4BAC-8BD6-969759C97F18}" type="pres">
      <dgm:prSet presAssocID="{07FB91DA-EBDD-4738-BE17-919C04A20F86}" presName="hierChild5" presStyleCnt="0"/>
      <dgm:spPr/>
    </dgm:pt>
    <dgm:pt modelId="{7FB920C2-0D1E-40D8-A918-E79A347E655D}" type="pres">
      <dgm:prSet presAssocID="{DF471F67-87AA-4E13-AA9D-39304605001B}" presName="hierChild3" presStyleCnt="0"/>
      <dgm:spPr/>
    </dgm:pt>
  </dgm:ptLst>
  <dgm:cxnLst>
    <dgm:cxn modelId="{1C4288DB-1A69-4B7A-84F5-DEE86A3B597D}" type="presOf" srcId="{DF471F67-87AA-4E13-AA9D-39304605001B}" destId="{65FEDC21-50CD-4583-BC99-AEAD150B86A4}" srcOrd="1" destOrd="0" presId="urn:microsoft.com/office/officeart/2005/8/layout/orgChart1"/>
    <dgm:cxn modelId="{D8CA0789-3861-4794-AE0B-EA8E10759AA8}" srcId="{DF471F67-87AA-4E13-AA9D-39304605001B}" destId="{38CDA99C-EEE7-4EFE-89D9-008C89004C0E}" srcOrd="1" destOrd="0" parTransId="{D4554273-F008-40B1-97FB-D9EA89220173}" sibTransId="{74C03E70-59B9-4909-86E2-12F276829C85}"/>
    <dgm:cxn modelId="{84F628A8-88CD-4E07-947E-724ABBC97B77}" type="presOf" srcId="{9C9CF3B7-9CC5-4007-9EA6-E6160279D10A}" destId="{E4B617D4-0586-4591-956C-436CE2EF2678}" srcOrd="1" destOrd="0" presId="urn:microsoft.com/office/officeart/2005/8/layout/orgChart1"/>
    <dgm:cxn modelId="{299B7357-F5D6-4046-B0D5-0FE9EDB4FA6C}" type="presOf" srcId="{9C9CF3B7-9CC5-4007-9EA6-E6160279D10A}" destId="{85E0EF6C-6B42-4D89-BA2E-782E99909215}" srcOrd="0" destOrd="0" presId="urn:microsoft.com/office/officeart/2005/8/layout/orgChart1"/>
    <dgm:cxn modelId="{BE966961-DF7F-4737-83DC-9A81DA3055BB}" type="presOf" srcId="{38CDA99C-EEE7-4EFE-89D9-008C89004C0E}" destId="{2D07259F-9B4F-4CDE-BBB2-77FD77974219}" srcOrd="0" destOrd="0" presId="urn:microsoft.com/office/officeart/2005/8/layout/orgChart1"/>
    <dgm:cxn modelId="{D70C364D-1038-42BE-BC33-0B31C7FE9C6C}" srcId="{DF471F67-87AA-4E13-AA9D-39304605001B}" destId="{9C9CF3B7-9CC5-4007-9EA6-E6160279D10A}" srcOrd="0" destOrd="0" parTransId="{17D33964-9161-4085-AF00-6ED72160C782}" sibTransId="{8AA8A8EC-B6E3-44A6-8F2D-D3565F7A5E5A}"/>
    <dgm:cxn modelId="{7535DC01-E1B6-4BBC-A9F5-D16BF87A21A7}" type="presOf" srcId="{1667E3D8-90D2-49C2-99EC-A4ED240B1745}" destId="{A8D5D68C-CB62-4CB4-BF8E-6B7143529985}" srcOrd="0" destOrd="0" presId="urn:microsoft.com/office/officeart/2005/8/layout/orgChart1"/>
    <dgm:cxn modelId="{06CE19C6-7784-44CC-AEB9-2DEE8BDDC55E}" srcId="{DF471F67-87AA-4E13-AA9D-39304605001B}" destId="{FA3883C4-8B87-4B67-AE85-1A8A4009AAA5}" srcOrd="3" destOrd="0" parTransId="{B930F1BA-0A4D-45F4-AE45-D3187CD70A94}" sibTransId="{B81BFB33-E79B-45B7-9582-A23C1B8DF1B0}"/>
    <dgm:cxn modelId="{7D2EDC10-E4E5-42C9-9A3E-87706D390405}" type="presOf" srcId="{B930F1BA-0A4D-45F4-AE45-D3187CD70A94}" destId="{3F298872-E9E0-4E5B-B89E-6BEAAA1F4734}" srcOrd="0" destOrd="0" presId="urn:microsoft.com/office/officeart/2005/8/layout/orgChart1"/>
    <dgm:cxn modelId="{0BC112C9-2A73-4086-8789-89DEBD660103}" type="presOf" srcId="{FA3883C4-8B87-4B67-AE85-1A8A4009AAA5}" destId="{8FFED43C-232A-452C-94D2-9577347B483E}" srcOrd="0" destOrd="0" presId="urn:microsoft.com/office/officeart/2005/8/layout/orgChart1"/>
    <dgm:cxn modelId="{E040267A-2C86-4E0F-8078-30E7BF2A5B73}" srcId="{DF471F67-87AA-4E13-AA9D-39304605001B}" destId="{1239CD78-1197-47D6-8F81-7A9E6624839A}" srcOrd="2" destOrd="0" parTransId="{B4C2300C-1FB2-4950-94D4-A97C93B89F99}" sibTransId="{5B81F2D1-4CAF-4FCB-8199-5BBB0468E44A}"/>
    <dgm:cxn modelId="{1631A18C-0C98-49ED-B3B1-454CDFF9C2F7}" srcId="{DC49A01B-E30F-45E8-9711-01BDD0527033}" destId="{DF471F67-87AA-4E13-AA9D-39304605001B}" srcOrd="0" destOrd="0" parTransId="{C6935A49-99AE-4CA8-A161-5FE68EA69E9D}" sibTransId="{FB374268-B70A-4B8E-BE02-F46DFEAE4778}"/>
    <dgm:cxn modelId="{6B5782DD-95BE-4762-BBE2-D9A87EA0A5DA}" type="presOf" srcId="{07FB91DA-EBDD-4738-BE17-919C04A20F86}" destId="{E9C6BB8E-4ABD-4394-913F-9E7CFAB212E3}" srcOrd="1" destOrd="0" presId="urn:microsoft.com/office/officeart/2005/8/layout/orgChart1"/>
    <dgm:cxn modelId="{46DD3746-F658-4156-A1A4-A4C90FE29838}" srcId="{DF471F67-87AA-4E13-AA9D-39304605001B}" destId="{FE1E7488-7990-4D67-971B-AD51E4B252EC}" srcOrd="4" destOrd="0" parTransId="{14916D04-A198-4624-9A35-AA7FFEEBC67F}" sibTransId="{2B2A69E5-91F9-48E4-8F77-1281CF84167F}"/>
    <dgm:cxn modelId="{9580B501-8274-4290-8542-D5F5EF005EEF}" type="presOf" srcId="{38CDA99C-EEE7-4EFE-89D9-008C89004C0E}" destId="{DED1974D-6791-49F8-AC2D-B786B6C97B17}" srcOrd="1" destOrd="0" presId="urn:microsoft.com/office/officeart/2005/8/layout/orgChart1"/>
    <dgm:cxn modelId="{F72236F7-69D5-4D7E-BA97-07484C0B5F35}" type="presOf" srcId="{B4C2300C-1FB2-4950-94D4-A97C93B89F99}" destId="{4487DC08-6DC9-4B43-8BA7-5401C9FCDD8E}" srcOrd="0" destOrd="0" presId="urn:microsoft.com/office/officeart/2005/8/layout/orgChart1"/>
    <dgm:cxn modelId="{F0943157-7F97-443F-97EB-2835155BABF0}" type="presOf" srcId="{DC49A01B-E30F-45E8-9711-01BDD0527033}" destId="{04DB19ED-782E-42C3-87B0-2752C66A516E}" srcOrd="0" destOrd="0" presId="urn:microsoft.com/office/officeart/2005/8/layout/orgChart1"/>
    <dgm:cxn modelId="{513C366C-822E-405B-9BF0-0709F8504AA8}" type="presOf" srcId="{1239CD78-1197-47D6-8F81-7A9E6624839A}" destId="{1B75FC18-9A78-4A27-ADA2-03102438D37B}" srcOrd="0" destOrd="0" presId="urn:microsoft.com/office/officeart/2005/8/layout/orgChart1"/>
    <dgm:cxn modelId="{CE69DF99-742F-4594-AA60-9FB087320BE2}" srcId="{DF471F67-87AA-4E13-AA9D-39304605001B}" destId="{07FB91DA-EBDD-4738-BE17-919C04A20F86}" srcOrd="5" destOrd="0" parTransId="{1667E3D8-90D2-49C2-99EC-A4ED240B1745}" sibTransId="{D4937380-255A-4C33-ACB0-D8166C8227C4}"/>
    <dgm:cxn modelId="{E76FE857-0353-4D9E-90E7-2B92E10B8202}" type="presOf" srcId="{FE1E7488-7990-4D67-971B-AD51E4B252EC}" destId="{29B94CFF-3FC0-445B-8FC6-EBD3529053B4}" srcOrd="1" destOrd="0" presId="urn:microsoft.com/office/officeart/2005/8/layout/orgChart1"/>
    <dgm:cxn modelId="{23BF2AE2-AB28-4C0A-BB1B-F23A301567FB}" type="presOf" srcId="{DF471F67-87AA-4E13-AA9D-39304605001B}" destId="{85BC9F88-39B4-483A-B29F-015662E177D7}" srcOrd="0" destOrd="0" presId="urn:microsoft.com/office/officeart/2005/8/layout/orgChart1"/>
    <dgm:cxn modelId="{01380CA1-D9C9-4A66-B2D6-17C095749FA1}" type="presOf" srcId="{1239CD78-1197-47D6-8F81-7A9E6624839A}" destId="{24D7F9A1-5568-4ECD-BE61-9B49E8F29487}" srcOrd="1" destOrd="0" presId="urn:microsoft.com/office/officeart/2005/8/layout/orgChart1"/>
    <dgm:cxn modelId="{D39B9F90-D9E3-4514-960B-35DD71490854}" type="presOf" srcId="{FA3883C4-8B87-4B67-AE85-1A8A4009AAA5}" destId="{7B279834-C19B-448E-B0BE-410DA6BACCE5}" srcOrd="1" destOrd="0" presId="urn:microsoft.com/office/officeart/2005/8/layout/orgChart1"/>
    <dgm:cxn modelId="{0CFF967A-787E-42E9-8732-6A1B2D674333}" type="presOf" srcId="{FE1E7488-7990-4D67-971B-AD51E4B252EC}" destId="{4352C864-4EB7-4E37-8004-EEA89271D378}" srcOrd="0" destOrd="0" presId="urn:microsoft.com/office/officeart/2005/8/layout/orgChart1"/>
    <dgm:cxn modelId="{24D73CDF-9363-48FD-8838-6099D439E253}" type="presOf" srcId="{14916D04-A198-4624-9A35-AA7FFEEBC67F}" destId="{A6A23FEB-E721-4E44-9C52-F03D5B0C8751}" srcOrd="0" destOrd="0" presId="urn:microsoft.com/office/officeart/2005/8/layout/orgChart1"/>
    <dgm:cxn modelId="{223BA1DE-B1D2-4681-9A27-C0180E1A4C47}" type="presOf" srcId="{17D33964-9161-4085-AF00-6ED72160C782}" destId="{6FDC00D7-75E5-4E4C-B1D7-E5821DF66A99}" srcOrd="0" destOrd="0" presId="urn:microsoft.com/office/officeart/2005/8/layout/orgChart1"/>
    <dgm:cxn modelId="{91168CB2-F7A1-4F87-B4FE-0F3860DFFB8F}" type="presOf" srcId="{07FB91DA-EBDD-4738-BE17-919C04A20F86}" destId="{735804B0-97E1-4AED-8F88-EA39DBB5A1CE}" srcOrd="0" destOrd="0" presId="urn:microsoft.com/office/officeart/2005/8/layout/orgChart1"/>
    <dgm:cxn modelId="{C6DF0947-E04C-4BBC-9F8A-2F9F5DA074A3}" type="presOf" srcId="{D4554273-F008-40B1-97FB-D9EA89220173}" destId="{0C71373C-5AE2-4C58-B87A-57CE0B715C19}" srcOrd="0" destOrd="0" presId="urn:microsoft.com/office/officeart/2005/8/layout/orgChart1"/>
    <dgm:cxn modelId="{F6CC9293-8072-470B-8640-84B79E20537A}" type="presParOf" srcId="{04DB19ED-782E-42C3-87B0-2752C66A516E}" destId="{A306CC61-E923-49F4-82A3-906350D190C5}" srcOrd="0" destOrd="0" presId="urn:microsoft.com/office/officeart/2005/8/layout/orgChart1"/>
    <dgm:cxn modelId="{C7491257-93C7-43ED-9FAD-67F89FD3C78B}" type="presParOf" srcId="{A306CC61-E923-49F4-82A3-906350D190C5}" destId="{92FAB153-E335-4A3F-9794-7F64A47DD85E}" srcOrd="0" destOrd="0" presId="urn:microsoft.com/office/officeart/2005/8/layout/orgChart1"/>
    <dgm:cxn modelId="{2C822728-B51D-4C54-B0AD-5006A6294F80}" type="presParOf" srcId="{92FAB153-E335-4A3F-9794-7F64A47DD85E}" destId="{85BC9F88-39B4-483A-B29F-015662E177D7}" srcOrd="0" destOrd="0" presId="urn:microsoft.com/office/officeart/2005/8/layout/orgChart1"/>
    <dgm:cxn modelId="{2FE22649-AFAD-4D9B-9474-A4A759ECDFF9}" type="presParOf" srcId="{92FAB153-E335-4A3F-9794-7F64A47DD85E}" destId="{65FEDC21-50CD-4583-BC99-AEAD150B86A4}" srcOrd="1" destOrd="0" presId="urn:microsoft.com/office/officeart/2005/8/layout/orgChart1"/>
    <dgm:cxn modelId="{07E8F8B2-8D1D-4F97-8DD5-92CE38089A6C}" type="presParOf" srcId="{A306CC61-E923-49F4-82A3-906350D190C5}" destId="{254396BA-DE25-4029-B23E-E40A687C6F78}" srcOrd="1" destOrd="0" presId="urn:microsoft.com/office/officeart/2005/8/layout/orgChart1"/>
    <dgm:cxn modelId="{E1F52075-8A3E-4E8B-ACD9-B812A047C7E0}" type="presParOf" srcId="{254396BA-DE25-4029-B23E-E40A687C6F78}" destId="{6FDC00D7-75E5-4E4C-B1D7-E5821DF66A99}" srcOrd="0" destOrd="0" presId="urn:microsoft.com/office/officeart/2005/8/layout/orgChart1"/>
    <dgm:cxn modelId="{A929146D-37D8-401D-AB35-68D6DEEB3260}" type="presParOf" srcId="{254396BA-DE25-4029-B23E-E40A687C6F78}" destId="{A96D288A-EDCF-48A2-A5F5-1E9A80FAE100}" srcOrd="1" destOrd="0" presId="urn:microsoft.com/office/officeart/2005/8/layout/orgChart1"/>
    <dgm:cxn modelId="{319F577A-1AAE-4C5B-AF56-5856209DC1A0}" type="presParOf" srcId="{A96D288A-EDCF-48A2-A5F5-1E9A80FAE100}" destId="{21D25DD0-09A2-44E4-8BA2-1F82DBA4433F}" srcOrd="0" destOrd="0" presId="urn:microsoft.com/office/officeart/2005/8/layout/orgChart1"/>
    <dgm:cxn modelId="{A87B9E0A-79C9-4491-9911-DC4205635ABC}" type="presParOf" srcId="{21D25DD0-09A2-44E4-8BA2-1F82DBA4433F}" destId="{85E0EF6C-6B42-4D89-BA2E-782E99909215}" srcOrd="0" destOrd="0" presId="urn:microsoft.com/office/officeart/2005/8/layout/orgChart1"/>
    <dgm:cxn modelId="{3057FDCA-8691-404C-9D4E-C99848E41067}" type="presParOf" srcId="{21D25DD0-09A2-44E4-8BA2-1F82DBA4433F}" destId="{E4B617D4-0586-4591-956C-436CE2EF2678}" srcOrd="1" destOrd="0" presId="urn:microsoft.com/office/officeart/2005/8/layout/orgChart1"/>
    <dgm:cxn modelId="{C3584CA3-5AA5-4C52-82D9-6F872641A338}" type="presParOf" srcId="{A96D288A-EDCF-48A2-A5F5-1E9A80FAE100}" destId="{9A0D1A8C-8B80-4FDF-99F1-9FA06B2310B1}" srcOrd="1" destOrd="0" presId="urn:microsoft.com/office/officeart/2005/8/layout/orgChart1"/>
    <dgm:cxn modelId="{B47F3FA6-9289-4AE5-AB8B-7B70D05493A9}" type="presParOf" srcId="{A96D288A-EDCF-48A2-A5F5-1E9A80FAE100}" destId="{8772F6E1-230E-4D85-9CB4-0B85828A3E0A}" srcOrd="2" destOrd="0" presId="urn:microsoft.com/office/officeart/2005/8/layout/orgChart1"/>
    <dgm:cxn modelId="{1C72B90A-C863-44A1-8A33-F4FB93A026E2}" type="presParOf" srcId="{254396BA-DE25-4029-B23E-E40A687C6F78}" destId="{0C71373C-5AE2-4C58-B87A-57CE0B715C19}" srcOrd="2" destOrd="0" presId="urn:microsoft.com/office/officeart/2005/8/layout/orgChart1"/>
    <dgm:cxn modelId="{24BEB694-C725-45B4-BC5C-BD94B5FDA577}" type="presParOf" srcId="{254396BA-DE25-4029-B23E-E40A687C6F78}" destId="{BD617381-321F-4D34-9CD1-999F168D10B8}" srcOrd="3" destOrd="0" presId="urn:microsoft.com/office/officeart/2005/8/layout/orgChart1"/>
    <dgm:cxn modelId="{05DF53E9-D038-4D44-8D08-AD7ECE5095D5}" type="presParOf" srcId="{BD617381-321F-4D34-9CD1-999F168D10B8}" destId="{17D0C22D-DB3B-43E2-A28B-5E7DF8E4990E}" srcOrd="0" destOrd="0" presId="urn:microsoft.com/office/officeart/2005/8/layout/orgChart1"/>
    <dgm:cxn modelId="{058543CE-5EBC-4DF1-BBD4-4113D3BEACD9}" type="presParOf" srcId="{17D0C22D-DB3B-43E2-A28B-5E7DF8E4990E}" destId="{2D07259F-9B4F-4CDE-BBB2-77FD77974219}" srcOrd="0" destOrd="0" presId="urn:microsoft.com/office/officeart/2005/8/layout/orgChart1"/>
    <dgm:cxn modelId="{3697FB84-BE26-4C44-BEFD-57AA23D38222}" type="presParOf" srcId="{17D0C22D-DB3B-43E2-A28B-5E7DF8E4990E}" destId="{DED1974D-6791-49F8-AC2D-B786B6C97B17}" srcOrd="1" destOrd="0" presId="urn:microsoft.com/office/officeart/2005/8/layout/orgChart1"/>
    <dgm:cxn modelId="{22CAE795-8165-40D1-86C1-F91679DE28CD}" type="presParOf" srcId="{BD617381-321F-4D34-9CD1-999F168D10B8}" destId="{3A04D3E5-4A6E-4C53-B1C5-5000ABBB68F0}" srcOrd="1" destOrd="0" presId="urn:microsoft.com/office/officeart/2005/8/layout/orgChart1"/>
    <dgm:cxn modelId="{A3F4E31D-0B7C-4DD9-9984-E0D58846C4D2}" type="presParOf" srcId="{BD617381-321F-4D34-9CD1-999F168D10B8}" destId="{C145054E-D645-4331-9C47-EBAA359DB8C0}" srcOrd="2" destOrd="0" presId="urn:microsoft.com/office/officeart/2005/8/layout/orgChart1"/>
    <dgm:cxn modelId="{B0B3D841-BA3B-431E-89C4-D41F38E24054}" type="presParOf" srcId="{254396BA-DE25-4029-B23E-E40A687C6F78}" destId="{4487DC08-6DC9-4B43-8BA7-5401C9FCDD8E}" srcOrd="4" destOrd="0" presId="urn:microsoft.com/office/officeart/2005/8/layout/orgChart1"/>
    <dgm:cxn modelId="{D5D8EBC0-32D7-4757-AED6-2867AD82C432}" type="presParOf" srcId="{254396BA-DE25-4029-B23E-E40A687C6F78}" destId="{2C119DF8-4F23-4633-904D-FF8542DC930E}" srcOrd="5" destOrd="0" presId="urn:microsoft.com/office/officeart/2005/8/layout/orgChart1"/>
    <dgm:cxn modelId="{38EF18BD-6113-45D9-9DC4-82D165349AEC}" type="presParOf" srcId="{2C119DF8-4F23-4633-904D-FF8542DC930E}" destId="{46257911-15A8-4F48-A6B2-576A7253546F}" srcOrd="0" destOrd="0" presId="urn:microsoft.com/office/officeart/2005/8/layout/orgChart1"/>
    <dgm:cxn modelId="{A44C6B53-DBF4-442B-9A4F-536A3E570CF7}" type="presParOf" srcId="{46257911-15A8-4F48-A6B2-576A7253546F}" destId="{1B75FC18-9A78-4A27-ADA2-03102438D37B}" srcOrd="0" destOrd="0" presId="urn:microsoft.com/office/officeart/2005/8/layout/orgChart1"/>
    <dgm:cxn modelId="{3F4B8F3E-EE41-41C1-B33B-90CE5EC23148}" type="presParOf" srcId="{46257911-15A8-4F48-A6B2-576A7253546F}" destId="{24D7F9A1-5568-4ECD-BE61-9B49E8F29487}" srcOrd="1" destOrd="0" presId="urn:microsoft.com/office/officeart/2005/8/layout/orgChart1"/>
    <dgm:cxn modelId="{C9CCF12A-CED7-4C9E-BFAD-4010C5CDD66E}" type="presParOf" srcId="{2C119DF8-4F23-4633-904D-FF8542DC930E}" destId="{FDDF3BED-61A8-4D3F-864E-BDE338FD308F}" srcOrd="1" destOrd="0" presId="urn:microsoft.com/office/officeart/2005/8/layout/orgChart1"/>
    <dgm:cxn modelId="{3E97F06B-9724-47A0-AC4E-930541C6080C}" type="presParOf" srcId="{2C119DF8-4F23-4633-904D-FF8542DC930E}" destId="{15024B7F-C42C-4725-90E5-C53AB3D53CE6}" srcOrd="2" destOrd="0" presId="urn:microsoft.com/office/officeart/2005/8/layout/orgChart1"/>
    <dgm:cxn modelId="{743FEE9D-21B1-42B4-B012-8F3CA3E2585E}" type="presParOf" srcId="{254396BA-DE25-4029-B23E-E40A687C6F78}" destId="{3F298872-E9E0-4E5B-B89E-6BEAAA1F4734}" srcOrd="6" destOrd="0" presId="urn:microsoft.com/office/officeart/2005/8/layout/orgChart1"/>
    <dgm:cxn modelId="{A2170864-F388-463C-AED8-0C2184EE4489}" type="presParOf" srcId="{254396BA-DE25-4029-B23E-E40A687C6F78}" destId="{1D45065C-7416-4D05-B268-FB7F4B1A47BE}" srcOrd="7" destOrd="0" presId="urn:microsoft.com/office/officeart/2005/8/layout/orgChart1"/>
    <dgm:cxn modelId="{5A60B80A-FDA8-48A9-AB49-27AE7D26ACDA}" type="presParOf" srcId="{1D45065C-7416-4D05-B268-FB7F4B1A47BE}" destId="{31BA0DAD-6235-40EC-A635-B5F35BD22971}" srcOrd="0" destOrd="0" presId="urn:microsoft.com/office/officeart/2005/8/layout/orgChart1"/>
    <dgm:cxn modelId="{1A25CD8F-62E9-4433-A06B-3EDA63B75504}" type="presParOf" srcId="{31BA0DAD-6235-40EC-A635-B5F35BD22971}" destId="{8FFED43C-232A-452C-94D2-9577347B483E}" srcOrd="0" destOrd="0" presId="urn:microsoft.com/office/officeart/2005/8/layout/orgChart1"/>
    <dgm:cxn modelId="{10D9B8D2-2A56-407C-8D73-AE86B87C5AB3}" type="presParOf" srcId="{31BA0DAD-6235-40EC-A635-B5F35BD22971}" destId="{7B279834-C19B-448E-B0BE-410DA6BACCE5}" srcOrd="1" destOrd="0" presId="urn:microsoft.com/office/officeart/2005/8/layout/orgChart1"/>
    <dgm:cxn modelId="{91823265-F865-4069-9E6C-DFF25F8DAAD9}" type="presParOf" srcId="{1D45065C-7416-4D05-B268-FB7F4B1A47BE}" destId="{6DEA862E-90D1-460D-9E51-9BC469339DAE}" srcOrd="1" destOrd="0" presId="urn:microsoft.com/office/officeart/2005/8/layout/orgChart1"/>
    <dgm:cxn modelId="{EB5C4AA7-3D47-4F51-B2B1-57301B69A773}" type="presParOf" srcId="{1D45065C-7416-4D05-B268-FB7F4B1A47BE}" destId="{63DCBB81-ADB1-4DCE-B5BD-52F9570DED20}" srcOrd="2" destOrd="0" presId="urn:microsoft.com/office/officeart/2005/8/layout/orgChart1"/>
    <dgm:cxn modelId="{9ED31C96-1061-4954-A07C-98DC666B2FB3}" type="presParOf" srcId="{254396BA-DE25-4029-B23E-E40A687C6F78}" destId="{A6A23FEB-E721-4E44-9C52-F03D5B0C8751}" srcOrd="8" destOrd="0" presId="urn:microsoft.com/office/officeart/2005/8/layout/orgChart1"/>
    <dgm:cxn modelId="{6046FEFD-7EBB-4EE5-84CF-5BD84100970A}" type="presParOf" srcId="{254396BA-DE25-4029-B23E-E40A687C6F78}" destId="{A2FCDCEC-EE59-4E9A-B2B7-4D4B78B10A74}" srcOrd="9" destOrd="0" presId="urn:microsoft.com/office/officeart/2005/8/layout/orgChart1"/>
    <dgm:cxn modelId="{82BFEB44-E146-44B0-BA99-79C1D012EDC5}" type="presParOf" srcId="{A2FCDCEC-EE59-4E9A-B2B7-4D4B78B10A74}" destId="{76F19EB2-C8F4-4C20-925B-DBCC10E537A7}" srcOrd="0" destOrd="0" presId="urn:microsoft.com/office/officeart/2005/8/layout/orgChart1"/>
    <dgm:cxn modelId="{313BD40D-B980-4685-8D5B-5B8F9A5041DB}" type="presParOf" srcId="{76F19EB2-C8F4-4C20-925B-DBCC10E537A7}" destId="{4352C864-4EB7-4E37-8004-EEA89271D378}" srcOrd="0" destOrd="0" presId="urn:microsoft.com/office/officeart/2005/8/layout/orgChart1"/>
    <dgm:cxn modelId="{A3C20A4A-5E7A-46EB-8812-A1BA7B23F9CA}" type="presParOf" srcId="{76F19EB2-C8F4-4C20-925B-DBCC10E537A7}" destId="{29B94CFF-3FC0-445B-8FC6-EBD3529053B4}" srcOrd="1" destOrd="0" presId="urn:microsoft.com/office/officeart/2005/8/layout/orgChart1"/>
    <dgm:cxn modelId="{A4D98F37-EE2D-4D59-A53B-A2CA70265510}" type="presParOf" srcId="{A2FCDCEC-EE59-4E9A-B2B7-4D4B78B10A74}" destId="{C09D8F0A-6320-42DB-A089-B128F14C4C3F}" srcOrd="1" destOrd="0" presId="urn:microsoft.com/office/officeart/2005/8/layout/orgChart1"/>
    <dgm:cxn modelId="{A7D566FE-04A9-41D9-B157-38E6DC16D8D0}" type="presParOf" srcId="{A2FCDCEC-EE59-4E9A-B2B7-4D4B78B10A74}" destId="{837C9A4C-0588-42A3-97E3-F2B4E57CE2ED}" srcOrd="2" destOrd="0" presId="urn:microsoft.com/office/officeart/2005/8/layout/orgChart1"/>
    <dgm:cxn modelId="{0AD7BC05-D306-4D67-B3A3-8B09B1786172}" type="presParOf" srcId="{254396BA-DE25-4029-B23E-E40A687C6F78}" destId="{A8D5D68C-CB62-4CB4-BF8E-6B7143529985}" srcOrd="10" destOrd="0" presId="urn:microsoft.com/office/officeart/2005/8/layout/orgChart1"/>
    <dgm:cxn modelId="{D6CF41F4-25E0-4C99-AADC-95EBD1B29BE9}" type="presParOf" srcId="{254396BA-DE25-4029-B23E-E40A687C6F78}" destId="{4E86FF0F-85D6-4699-BE4B-45B47685F1CB}" srcOrd="11" destOrd="0" presId="urn:microsoft.com/office/officeart/2005/8/layout/orgChart1"/>
    <dgm:cxn modelId="{3CCD40EC-41D9-4998-8EC2-48BAF9FE7420}" type="presParOf" srcId="{4E86FF0F-85D6-4699-BE4B-45B47685F1CB}" destId="{E2FC5447-317C-4456-90D7-A20DBD8A8367}" srcOrd="0" destOrd="0" presId="urn:microsoft.com/office/officeart/2005/8/layout/orgChart1"/>
    <dgm:cxn modelId="{99570EB4-9DF4-438D-ABD9-6C9C023BB96E}" type="presParOf" srcId="{E2FC5447-317C-4456-90D7-A20DBD8A8367}" destId="{735804B0-97E1-4AED-8F88-EA39DBB5A1CE}" srcOrd="0" destOrd="0" presId="urn:microsoft.com/office/officeart/2005/8/layout/orgChart1"/>
    <dgm:cxn modelId="{CD3C2468-5BD1-45AA-A360-798B0A9C97CF}" type="presParOf" srcId="{E2FC5447-317C-4456-90D7-A20DBD8A8367}" destId="{E9C6BB8E-4ABD-4394-913F-9E7CFAB212E3}" srcOrd="1" destOrd="0" presId="urn:microsoft.com/office/officeart/2005/8/layout/orgChart1"/>
    <dgm:cxn modelId="{5934F6B4-7521-441A-AAC0-EF57107D331A}" type="presParOf" srcId="{4E86FF0F-85D6-4699-BE4B-45B47685F1CB}" destId="{7FDD6081-7881-4505-9050-8BAD483D788A}" srcOrd="1" destOrd="0" presId="urn:microsoft.com/office/officeart/2005/8/layout/orgChart1"/>
    <dgm:cxn modelId="{35E9591A-6E60-463F-BE2A-C9DB68C11E66}" type="presParOf" srcId="{4E86FF0F-85D6-4699-BE4B-45B47685F1CB}" destId="{9847974B-771B-4BAC-8BD6-969759C97F18}" srcOrd="2" destOrd="0" presId="urn:microsoft.com/office/officeart/2005/8/layout/orgChart1"/>
    <dgm:cxn modelId="{0E00D496-B783-4BE1-851C-F63AAAE004D0}" type="presParOf" srcId="{A306CC61-E923-49F4-82A3-906350D190C5}" destId="{7FB920C2-0D1E-40D8-A918-E79A347E655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EB234C-A274-4A2C-92B2-8B76071F8D0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27933A-2752-4E49-B3F4-35E96CA7CD68}">
      <dgm:prSet phldrT="[Текст]"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Целевые инициативные группы</a:t>
          </a:r>
        </a:p>
      </dgm:t>
    </dgm:pt>
    <dgm:pt modelId="{57C6F787-0AEC-4E2A-92CB-7FDA84AFDC6F}" type="parTrans" cxnId="{ABCD4896-53B8-47F1-9C8A-FE500C4FFF3E}">
      <dgm:prSet/>
      <dgm:spPr/>
      <dgm:t>
        <a:bodyPr/>
        <a:lstStyle/>
        <a:p>
          <a:endParaRPr lang="ru-RU"/>
        </a:p>
      </dgm:t>
    </dgm:pt>
    <dgm:pt modelId="{670027B8-2727-4B99-B3C9-81BC227328FE}" type="sibTrans" cxnId="{ABCD4896-53B8-47F1-9C8A-FE500C4FFF3E}">
      <dgm:prSet/>
      <dgm:spPr/>
      <dgm:t>
        <a:bodyPr/>
        <a:lstStyle/>
        <a:p>
          <a:endParaRPr lang="ru-RU"/>
        </a:p>
      </dgm:t>
    </dgm:pt>
    <dgm:pt modelId="{FF6DCCE5-7862-4ACC-929D-71A56525F51B}">
      <dgm:prSet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ru-RU" sz="2000" b="1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1-я группа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  текстов (информации) планируемого для размещения на страницах альбома</a:t>
          </a:r>
          <a:endParaRPr lang="ru-RU" sz="2000" dirty="0">
            <a:solidFill>
              <a:schemeClr val="tx1"/>
            </a:solidFill>
          </a:endParaRPr>
        </a:p>
      </dgm:t>
    </dgm:pt>
    <dgm:pt modelId="{49F88694-C49C-4114-8619-4A082D6EECB6}" type="parTrans" cxnId="{354F82AC-6DFF-4035-9E47-FBADBBB2F21A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C40B1825-2CCD-44EC-A7AA-F74BB5016D22}" type="sibTrans" cxnId="{354F82AC-6DFF-4035-9E47-FBADBBB2F21A}">
      <dgm:prSet/>
      <dgm:spPr/>
      <dgm:t>
        <a:bodyPr/>
        <a:lstStyle/>
        <a:p>
          <a:endParaRPr lang="ru-RU"/>
        </a:p>
      </dgm:t>
    </dgm:pt>
    <dgm:pt modelId="{A540D6A7-A220-4E0A-983E-3EAB60BC699A}">
      <dgm:prSet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ru-RU" sz="2000" b="1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3-я группа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налаживание работы                          (через воспитателей класса) по сбору информации о бывших кадетах (суворовцах, нахимовцах) работающих в училище</a:t>
          </a:r>
          <a:endParaRPr lang="ru-RU" sz="2000" dirty="0">
            <a:solidFill>
              <a:schemeClr val="tx1"/>
            </a:solidFill>
          </a:endParaRPr>
        </a:p>
      </dgm:t>
    </dgm:pt>
    <dgm:pt modelId="{EC97CDB6-B394-44AD-B246-E4B282766889}" type="parTrans" cxnId="{7745DC13-AC5F-47FE-8363-91D632FD809F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E372A910-1588-401F-8841-26352FAA635F}" type="sibTrans" cxnId="{7745DC13-AC5F-47FE-8363-91D632FD809F}">
      <dgm:prSet/>
      <dgm:spPr/>
      <dgm:t>
        <a:bodyPr/>
        <a:lstStyle/>
        <a:p>
          <a:endParaRPr lang="ru-RU"/>
        </a:p>
      </dgm:t>
    </dgm:pt>
    <dgm:pt modelId="{127D2D36-4223-4C94-B1F3-0C1E9FEEC62F}">
      <dgm:prSet custT="1"/>
      <dgm:spPr>
        <a:noFill/>
        <a:ln w="28575">
          <a:solidFill>
            <a:schemeClr val="tx1"/>
          </a:solidFill>
        </a:ln>
      </dgm:spPr>
      <dgm:t>
        <a:bodyPr/>
        <a:lstStyle/>
        <a:p>
          <a:r>
            <a:rPr lang="ru-RU" sz="2000" b="1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4-я группа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виртуальной платформы и оформление ее с использованием современных технологий</a:t>
          </a:r>
          <a:endParaRPr lang="ru-RU" sz="2000" dirty="0">
            <a:solidFill>
              <a:schemeClr val="tx1"/>
            </a:solidFill>
          </a:endParaRPr>
        </a:p>
      </dgm:t>
    </dgm:pt>
    <dgm:pt modelId="{43F4F337-E900-4F69-90BB-FC6E5C5139FC}" type="parTrans" cxnId="{DBD2A230-9FA4-4D0D-8513-C6CF270252FF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6C82B1C7-1726-449C-8182-AC42B49017CC}" type="sibTrans" cxnId="{DBD2A230-9FA4-4D0D-8513-C6CF270252FF}">
      <dgm:prSet/>
      <dgm:spPr/>
      <dgm:t>
        <a:bodyPr/>
        <a:lstStyle/>
        <a:p>
          <a:endParaRPr lang="ru-RU"/>
        </a:p>
      </dgm:t>
    </dgm:pt>
    <dgm:pt modelId="{4182BC0B-53C3-4CA6-808A-236CAB7B30AC}">
      <dgm:prSet custT="1"/>
      <dgm:spPr>
        <a:noFill/>
        <a:ln w="28575">
          <a:solidFill>
            <a:schemeClr val="tx1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2-я группа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i="0" u="none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подбор информации и ее обработк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</a:t>
          </a:r>
          <a:r>
            <a:rPr lang="x-none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из открытых источников информации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            </a:t>
          </a:r>
          <a:r>
            <a:rPr lang="x-none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(интернет, библиотека и т.д.)</a:t>
          </a:r>
          <a:endParaRPr lang="ru-RU" sz="20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8D0930-BC72-4762-AAD8-AA8D4794DCBE}" type="parTrans" cxnId="{19444B63-0F65-499A-89E9-14723DD8F5CE}">
      <dgm:prSet/>
      <dgm:spPr>
        <a:ln w="28575"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4752595B-F32D-4456-80BC-716FCDFF7B3D}" type="sibTrans" cxnId="{19444B63-0F65-499A-89E9-14723DD8F5CE}">
      <dgm:prSet/>
      <dgm:spPr/>
      <dgm:t>
        <a:bodyPr/>
        <a:lstStyle/>
        <a:p>
          <a:endParaRPr lang="ru-RU"/>
        </a:p>
      </dgm:t>
    </dgm:pt>
    <dgm:pt modelId="{102D0673-0EE5-427B-911A-8805E04B64D3}" type="pres">
      <dgm:prSet presAssocID="{F8EB234C-A274-4A2C-92B2-8B76071F8D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18AB589-D9DB-4F39-BF89-D18ECF64C78A}" type="pres">
      <dgm:prSet presAssocID="{F227933A-2752-4E49-B3F4-35E96CA7CD68}" presName="hierRoot1" presStyleCnt="0">
        <dgm:presLayoutVars>
          <dgm:hierBranch val="hang"/>
        </dgm:presLayoutVars>
      </dgm:prSet>
      <dgm:spPr/>
    </dgm:pt>
    <dgm:pt modelId="{F5ACAB0F-147E-486C-877D-1DBDFC287DE6}" type="pres">
      <dgm:prSet presAssocID="{F227933A-2752-4E49-B3F4-35E96CA7CD68}" presName="rootComposite1" presStyleCnt="0"/>
      <dgm:spPr/>
    </dgm:pt>
    <dgm:pt modelId="{E3D36145-48C6-4EED-B5C4-3DD3C7515BF5}" type="pres">
      <dgm:prSet presAssocID="{F227933A-2752-4E49-B3F4-35E96CA7CD68}" presName="rootText1" presStyleLbl="node0" presStyleIdx="0" presStyleCnt="1" custScaleX="272504" custLinFactNeighborX="9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8FE771-8262-4560-9674-7F0D1A8DE46B}" type="pres">
      <dgm:prSet presAssocID="{F227933A-2752-4E49-B3F4-35E96CA7CD6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D9FD455-EBDC-42C3-88A1-8BD75098B76A}" type="pres">
      <dgm:prSet presAssocID="{F227933A-2752-4E49-B3F4-35E96CA7CD68}" presName="hierChild2" presStyleCnt="0"/>
      <dgm:spPr/>
    </dgm:pt>
    <dgm:pt modelId="{48474A74-DF07-4DA2-99BA-8DFE323B0393}" type="pres">
      <dgm:prSet presAssocID="{49F88694-C49C-4114-8619-4A082D6EECB6}" presName="Name48" presStyleLbl="parChTrans1D2" presStyleIdx="0" presStyleCnt="4"/>
      <dgm:spPr/>
      <dgm:t>
        <a:bodyPr/>
        <a:lstStyle/>
        <a:p>
          <a:endParaRPr lang="ru-RU"/>
        </a:p>
      </dgm:t>
    </dgm:pt>
    <dgm:pt modelId="{815CE6D6-931C-4234-A57A-CA281AC178DB}" type="pres">
      <dgm:prSet presAssocID="{FF6DCCE5-7862-4ACC-929D-71A56525F51B}" presName="hierRoot2" presStyleCnt="0">
        <dgm:presLayoutVars>
          <dgm:hierBranch val="init"/>
        </dgm:presLayoutVars>
      </dgm:prSet>
      <dgm:spPr/>
    </dgm:pt>
    <dgm:pt modelId="{0BF41E71-91D0-403D-BFB4-1D39C1A46B50}" type="pres">
      <dgm:prSet presAssocID="{FF6DCCE5-7862-4ACC-929D-71A56525F51B}" presName="rootComposite" presStyleCnt="0"/>
      <dgm:spPr/>
    </dgm:pt>
    <dgm:pt modelId="{A8A10F62-DD54-4177-BA8E-1D12A6D9635A}" type="pres">
      <dgm:prSet presAssocID="{FF6DCCE5-7862-4ACC-929D-71A56525F51B}" presName="rootText" presStyleLbl="node2" presStyleIdx="0" presStyleCnt="4" custScaleX="242891" custScaleY="215693" custLinFactNeighborX="993" custLinFactNeighborY="-104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D48275-413E-4A0E-B2CE-069FB484DF21}" type="pres">
      <dgm:prSet presAssocID="{FF6DCCE5-7862-4ACC-929D-71A56525F51B}" presName="rootConnector" presStyleLbl="node2" presStyleIdx="0" presStyleCnt="4"/>
      <dgm:spPr/>
      <dgm:t>
        <a:bodyPr/>
        <a:lstStyle/>
        <a:p>
          <a:endParaRPr lang="ru-RU"/>
        </a:p>
      </dgm:t>
    </dgm:pt>
    <dgm:pt modelId="{C1C6CD21-D36B-4448-9CA5-92DA6862E64E}" type="pres">
      <dgm:prSet presAssocID="{FF6DCCE5-7862-4ACC-929D-71A56525F51B}" presName="hierChild4" presStyleCnt="0"/>
      <dgm:spPr/>
    </dgm:pt>
    <dgm:pt modelId="{9675E2A6-15F9-4369-9A39-8B513A807A0F}" type="pres">
      <dgm:prSet presAssocID="{FF6DCCE5-7862-4ACC-929D-71A56525F51B}" presName="hierChild5" presStyleCnt="0"/>
      <dgm:spPr/>
    </dgm:pt>
    <dgm:pt modelId="{FF2836A9-C260-4417-98A9-869BA9098CF2}" type="pres">
      <dgm:prSet presAssocID="{5D8D0930-BC72-4762-AAD8-AA8D4794DCBE}" presName="Name48" presStyleLbl="parChTrans1D2" presStyleIdx="1" presStyleCnt="4"/>
      <dgm:spPr/>
      <dgm:t>
        <a:bodyPr/>
        <a:lstStyle/>
        <a:p>
          <a:endParaRPr lang="ru-RU"/>
        </a:p>
      </dgm:t>
    </dgm:pt>
    <dgm:pt modelId="{2A950BB1-B03A-4ACB-BC36-70E6EA857C48}" type="pres">
      <dgm:prSet presAssocID="{4182BC0B-53C3-4CA6-808A-236CAB7B30AC}" presName="hierRoot2" presStyleCnt="0">
        <dgm:presLayoutVars>
          <dgm:hierBranch val="init"/>
        </dgm:presLayoutVars>
      </dgm:prSet>
      <dgm:spPr/>
    </dgm:pt>
    <dgm:pt modelId="{73CB8D02-4515-48FC-9B32-E1E7CB429C05}" type="pres">
      <dgm:prSet presAssocID="{4182BC0B-53C3-4CA6-808A-236CAB7B30AC}" presName="rootComposite" presStyleCnt="0"/>
      <dgm:spPr/>
    </dgm:pt>
    <dgm:pt modelId="{A912FE5B-DE73-40E8-A8AB-279371C147D5}" type="pres">
      <dgm:prSet presAssocID="{4182BC0B-53C3-4CA6-808A-236CAB7B30AC}" presName="rootText" presStyleLbl="node2" presStyleIdx="1" presStyleCnt="4" custScaleX="241619" custScaleY="227725" custLinFactNeighborX="993" custLinFactNeighborY="-104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D8F46D-AA39-49A8-81B3-2989F0CE29CA}" type="pres">
      <dgm:prSet presAssocID="{4182BC0B-53C3-4CA6-808A-236CAB7B30AC}" presName="rootConnector" presStyleLbl="node2" presStyleIdx="1" presStyleCnt="4"/>
      <dgm:spPr/>
      <dgm:t>
        <a:bodyPr/>
        <a:lstStyle/>
        <a:p>
          <a:endParaRPr lang="ru-RU"/>
        </a:p>
      </dgm:t>
    </dgm:pt>
    <dgm:pt modelId="{FBD0E722-A0CC-4754-896C-8E67C9BA388C}" type="pres">
      <dgm:prSet presAssocID="{4182BC0B-53C3-4CA6-808A-236CAB7B30AC}" presName="hierChild4" presStyleCnt="0"/>
      <dgm:spPr/>
    </dgm:pt>
    <dgm:pt modelId="{302E63FB-4939-48AD-8DE7-E80772E12B84}" type="pres">
      <dgm:prSet presAssocID="{4182BC0B-53C3-4CA6-808A-236CAB7B30AC}" presName="hierChild5" presStyleCnt="0"/>
      <dgm:spPr/>
    </dgm:pt>
    <dgm:pt modelId="{A3BCED1A-BC2E-4E63-85D0-4DDCD80B588B}" type="pres">
      <dgm:prSet presAssocID="{EC97CDB6-B394-44AD-B246-E4B282766889}" presName="Name48" presStyleLbl="parChTrans1D2" presStyleIdx="2" presStyleCnt="4"/>
      <dgm:spPr/>
      <dgm:t>
        <a:bodyPr/>
        <a:lstStyle/>
        <a:p>
          <a:endParaRPr lang="ru-RU"/>
        </a:p>
      </dgm:t>
    </dgm:pt>
    <dgm:pt modelId="{B4CEE323-D10D-484B-9A68-6DEE01EC76D5}" type="pres">
      <dgm:prSet presAssocID="{A540D6A7-A220-4E0A-983E-3EAB60BC699A}" presName="hierRoot2" presStyleCnt="0">
        <dgm:presLayoutVars>
          <dgm:hierBranch val="init"/>
        </dgm:presLayoutVars>
      </dgm:prSet>
      <dgm:spPr/>
    </dgm:pt>
    <dgm:pt modelId="{D365452F-1C64-4C33-9634-5D6A0678DD4B}" type="pres">
      <dgm:prSet presAssocID="{A540D6A7-A220-4E0A-983E-3EAB60BC699A}" presName="rootComposite" presStyleCnt="0"/>
      <dgm:spPr/>
    </dgm:pt>
    <dgm:pt modelId="{B0E9B7FC-2CA6-48AA-8609-96B0B3321B35}" type="pres">
      <dgm:prSet presAssocID="{A540D6A7-A220-4E0A-983E-3EAB60BC699A}" presName="rootText" presStyleLbl="node2" presStyleIdx="2" presStyleCnt="4" custScaleX="242891" custScaleY="269900" custLinFactNeighborX="-15" custLinFactNeighborY="-220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75AB64-3884-40BF-96CB-C9AD27240811}" type="pres">
      <dgm:prSet presAssocID="{A540D6A7-A220-4E0A-983E-3EAB60BC699A}" presName="rootConnector" presStyleLbl="node2" presStyleIdx="2" presStyleCnt="4"/>
      <dgm:spPr/>
      <dgm:t>
        <a:bodyPr/>
        <a:lstStyle/>
        <a:p>
          <a:endParaRPr lang="ru-RU"/>
        </a:p>
      </dgm:t>
    </dgm:pt>
    <dgm:pt modelId="{4647B73C-67D2-428B-ABC0-D53AF91180A0}" type="pres">
      <dgm:prSet presAssocID="{A540D6A7-A220-4E0A-983E-3EAB60BC699A}" presName="hierChild4" presStyleCnt="0"/>
      <dgm:spPr/>
    </dgm:pt>
    <dgm:pt modelId="{BF3EF8EA-788C-47C4-886F-DF3363E8C319}" type="pres">
      <dgm:prSet presAssocID="{A540D6A7-A220-4E0A-983E-3EAB60BC699A}" presName="hierChild5" presStyleCnt="0"/>
      <dgm:spPr/>
    </dgm:pt>
    <dgm:pt modelId="{BB824BBC-366E-40CD-A010-0EDDE40A404A}" type="pres">
      <dgm:prSet presAssocID="{43F4F337-E900-4F69-90BB-FC6E5C5139FC}" presName="Name48" presStyleLbl="parChTrans1D2" presStyleIdx="3" presStyleCnt="4"/>
      <dgm:spPr/>
      <dgm:t>
        <a:bodyPr/>
        <a:lstStyle/>
        <a:p>
          <a:endParaRPr lang="ru-RU"/>
        </a:p>
      </dgm:t>
    </dgm:pt>
    <dgm:pt modelId="{2FFBC27A-334B-4851-975E-283FE4E65057}" type="pres">
      <dgm:prSet presAssocID="{127D2D36-4223-4C94-B1F3-0C1E9FEEC62F}" presName="hierRoot2" presStyleCnt="0">
        <dgm:presLayoutVars>
          <dgm:hierBranch val="init"/>
        </dgm:presLayoutVars>
      </dgm:prSet>
      <dgm:spPr/>
    </dgm:pt>
    <dgm:pt modelId="{F472CAAB-3C9A-4DD3-B4EA-3C2CF7322165}" type="pres">
      <dgm:prSet presAssocID="{127D2D36-4223-4C94-B1F3-0C1E9FEEC62F}" presName="rootComposite" presStyleCnt="0"/>
      <dgm:spPr/>
    </dgm:pt>
    <dgm:pt modelId="{70761358-F080-49B0-9A56-43AE9C169A94}" type="pres">
      <dgm:prSet presAssocID="{127D2D36-4223-4C94-B1F3-0C1E9FEEC62F}" presName="rootText" presStyleLbl="node2" presStyleIdx="3" presStyleCnt="4" custScaleX="242891" custScaleY="215693" custLinFactNeighborX="215" custLinFactNeighborY="-18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FE271B-E675-4551-858E-7C07061B0C11}" type="pres">
      <dgm:prSet presAssocID="{127D2D36-4223-4C94-B1F3-0C1E9FEEC62F}" presName="rootConnector" presStyleLbl="node2" presStyleIdx="3" presStyleCnt="4"/>
      <dgm:spPr/>
      <dgm:t>
        <a:bodyPr/>
        <a:lstStyle/>
        <a:p>
          <a:endParaRPr lang="ru-RU"/>
        </a:p>
      </dgm:t>
    </dgm:pt>
    <dgm:pt modelId="{84C10475-0633-45BA-94F7-4CB65FD34CE5}" type="pres">
      <dgm:prSet presAssocID="{127D2D36-4223-4C94-B1F3-0C1E9FEEC62F}" presName="hierChild4" presStyleCnt="0"/>
      <dgm:spPr/>
    </dgm:pt>
    <dgm:pt modelId="{56C4F5E2-4CE0-450D-94C3-6B83B2179F15}" type="pres">
      <dgm:prSet presAssocID="{127D2D36-4223-4C94-B1F3-0C1E9FEEC62F}" presName="hierChild5" presStyleCnt="0"/>
      <dgm:spPr/>
    </dgm:pt>
    <dgm:pt modelId="{338C4892-DB75-4B5D-A021-F8711E00C493}" type="pres">
      <dgm:prSet presAssocID="{F227933A-2752-4E49-B3F4-35E96CA7CD68}" presName="hierChild3" presStyleCnt="0"/>
      <dgm:spPr/>
    </dgm:pt>
  </dgm:ptLst>
  <dgm:cxnLst>
    <dgm:cxn modelId="{A79BE70C-5373-4FE2-A65A-6CAA668DC46F}" type="presOf" srcId="{49F88694-C49C-4114-8619-4A082D6EECB6}" destId="{48474A74-DF07-4DA2-99BA-8DFE323B0393}" srcOrd="0" destOrd="0" presId="urn:microsoft.com/office/officeart/2005/8/layout/orgChart1"/>
    <dgm:cxn modelId="{ABCD4896-53B8-47F1-9C8A-FE500C4FFF3E}" srcId="{F8EB234C-A274-4A2C-92B2-8B76071F8D0C}" destId="{F227933A-2752-4E49-B3F4-35E96CA7CD68}" srcOrd="0" destOrd="0" parTransId="{57C6F787-0AEC-4E2A-92CB-7FDA84AFDC6F}" sibTransId="{670027B8-2727-4B99-B3C9-81BC227328FE}"/>
    <dgm:cxn modelId="{779259C7-528C-4375-94BC-4BD1B4E54238}" type="presOf" srcId="{F227933A-2752-4E49-B3F4-35E96CA7CD68}" destId="{E3D36145-48C6-4EED-B5C4-3DD3C7515BF5}" srcOrd="0" destOrd="0" presId="urn:microsoft.com/office/officeart/2005/8/layout/orgChart1"/>
    <dgm:cxn modelId="{D1E154D5-25CB-4FDB-88EF-5D6D7E62587A}" type="presOf" srcId="{43F4F337-E900-4F69-90BB-FC6E5C5139FC}" destId="{BB824BBC-366E-40CD-A010-0EDDE40A404A}" srcOrd="0" destOrd="0" presId="urn:microsoft.com/office/officeart/2005/8/layout/orgChart1"/>
    <dgm:cxn modelId="{19444B63-0F65-499A-89E9-14723DD8F5CE}" srcId="{F227933A-2752-4E49-B3F4-35E96CA7CD68}" destId="{4182BC0B-53C3-4CA6-808A-236CAB7B30AC}" srcOrd="1" destOrd="0" parTransId="{5D8D0930-BC72-4762-AAD8-AA8D4794DCBE}" sibTransId="{4752595B-F32D-4456-80BC-716FCDFF7B3D}"/>
    <dgm:cxn modelId="{4F40825D-C91E-4721-9891-28493EC38745}" type="presOf" srcId="{EC97CDB6-B394-44AD-B246-E4B282766889}" destId="{A3BCED1A-BC2E-4E63-85D0-4DDCD80B588B}" srcOrd="0" destOrd="0" presId="urn:microsoft.com/office/officeart/2005/8/layout/orgChart1"/>
    <dgm:cxn modelId="{7F4AD903-301A-413F-BEDB-5E7AE1460580}" type="presOf" srcId="{F227933A-2752-4E49-B3F4-35E96CA7CD68}" destId="{D28FE771-8262-4560-9674-7F0D1A8DE46B}" srcOrd="1" destOrd="0" presId="urn:microsoft.com/office/officeart/2005/8/layout/orgChart1"/>
    <dgm:cxn modelId="{8157E7F0-6D94-493F-B6F0-C7489FBAB14E}" type="presOf" srcId="{5D8D0930-BC72-4762-AAD8-AA8D4794DCBE}" destId="{FF2836A9-C260-4417-98A9-869BA9098CF2}" srcOrd="0" destOrd="0" presId="urn:microsoft.com/office/officeart/2005/8/layout/orgChart1"/>
    <dgm:cxn modelId="{65A9784D-4797-4F81-A471-325D0501B671}" type="presOf" srcId="{F8EB234C-A274-4A2C-92B2-8B76071F8D0C}" destId="{102D0673-0EE5-427B-911A-8805E04B64D3}" srcOrd="0" destOrd="0" presId="urn:microsoft.com/office/officeart/2005/8/layout/orgChart1"/>
    <dgm:cxn modelId="{79E63AC4-B5B6-4CE5-86D6-42D6B03230FF}" type="presOf" srcId="{FF6DCCE5-7862-4ACC-929D-71A56525F51B}" destId="{A8A10F62-DD54-4177-BA8E-1D12A6D9635A}" srcOrd="0" destOrd="0" presId="urn:microsoft.com/office/officeart/2005/8/layout/orgChart1"/>
    <dgm:cxn modelId="{B0890968-1D64-4CB1-A87E-BCFAD048E4DA}" type="presOf" srcId="{FF6DCCE5-7862-4ACC-929D-71A56525F51B}" destId="{36D48275-413E-4A0E-B2CE-069FB484DF21}" srcOrd="1" destOrd="0" presId="urn:microsoft.com/office/officeart/2005/8/layout/orgChart1"/>
    <dgm:cxn modelId="{DBD2A230-9FA4-4D0D-8513-C6CF270252FF}" srcId="{F227933A-2752-4E49-B3F4-35E96CA7CD68}" destId="{127D2D36-4223-4C94-B1F3-0C1E9FEEC62F}" srcOrd="3" destOrd="0" parTransId="{43F4F337-E900-4F69-90BB-FC6E5C5139FC}" sibTransId="{6C82B1C7-1726-449C-8182-AC42B49017CC}"/>
    <dgm:cxn modelId="{E1229815-C342-4D5F-BFC3-E9570005DEDF}" type="presOf" srcId="{A540D6A7-A220-4E0A-983E-3EAB60BC699A}" destId="{B0E9B7FC-2CA6-48AA-8609-96B0B3321B35}" srcOrd="0" destOrd="0" presId="urn:microsoft.com/office/officeart/2005/8/layout/orgChart1"/>
    <dgm:cxn modelId="{52480CED-FDE3-4538-8135-673A92FDA1CD}" type="presOf" srcId="{4182BC0B-53C3-4CA6-808A-236CAB7B30AC}" destId="{DDD8F46D-AA39-49A8-81B3-2989F0CE29CA}" srcOrd="1" destOrd="0" presId="urn:microsoft.com/office/officeart/2005/8/layout/orgChart1"/>
    <dgm:cxn modelId="{7745DC13-AC5F-47FE-8363-91D632FD809F}" srcId="{F227933A-2752-4E49-B3F4-35E96CA7CD68}" destId="{A540D6A7-A220-4E0A-983E-3EAB60BC699A}" srcOrd="2" destOrd="0" parTransId="{EC97CDB6-B394-44AD-B246-E4B282766889}" sibTransId="{E372A910-1588-401F-8841-26352FAA635F}"/>
    <dgm:cxn modelId="{C6456FC8-3E2C-4DF7-8326-1B02BB65E922}" type="presOf" srcId="{A540D6A7-A220-4E0A-983E-3EAB60BC699A}" destId="{2475AB64-3884-40BF-96CB-C9AD27240811}" srcOrd="1" destOrd="0" presId="urn:microsoft.com/office/officeart/2005/8/layout/orgChart1"/>
    <dgm:cxn modelId="{354F82AC-6DFF-4035-9E47-FBADBBB2F21A}" srcId="{F227933A-2752-4E49-B3F4-35E96CA7CD68}" destId="{FF6DCCE5-7862-4ACC-929D-71A56525F51B}" srcOrd="0" destOrd="0" parTransId="{49F88694-C49C-4114-8619-4A082D6EECB6}" sibTransId="{C40B1825-2CCD-44EC-A7AA-F74BB5016D22}"/>
    <dgm:cxn modelId="{35B04489-43E0-436E-968B-4E0164D60536}" type="presOf" srcId="{4182BC0B-53C3-4CA6-808A-236CAB7B30AC}" destId="{A912FE5B-DE73-40E8-A8AB-279371C147D5}" srcOrd="0" destOrd="0" presId="urn:microsoft.com/office/officeart/2005/8/layout/orgChart1"/>
    <dgm:cxn modelId="{4D2BCF7E-0103-4AA7-9ABA-8CD8A47E7AE9}" type="presOf" srcId="{127D2D36-4223-4C94-B1F3-0C1E9FEEC62F}" destId="{07FE271B-E675-4551-858E-7C07061B0C11}" srcOrd="1" destOrd="0" presId="urn:microsoft.com/office/officeart/2005/8/layout/orgChart1"/>
    <dgm:cxn modelId="{FC15C849-2EF6-499A-B90E-548B1AC3A63C}" type="presOf" srcId="{127D2D36-4223-4C94-B1F3-0C1E9FEEC62F}" destId="{70761358-F080-49B0-9A56-43AE9C169A94}" srcOrd="0" destOrd="0" presId="urn:microsoft.com/office/officeart/2005/8/layout/orgChart1"/>
    <dgm:cxn modelId="{2FF96AEB-A879-4D22-B742-FFD6641A6E3D}" type="presParOf" srcId="{102D0673-0EE5-427B-911A-8805E04B64D3}" destId="{218AB589-D9DB-4F39-BF89-D18ECF64C78A}" srcOrd="0" destOrd="0" presId="urn:microsoft.com/office/officeart/2005/8/layout/orgChart1"/>
    <dgm:cxn modelId="{21728C2C-F74A-47CC-8031-F54A6E433E68}" type="presParOf" srcId="{218AB589-D9DB-4F39-BF89-D18ECF64C78A}" destId="{F5ACAB0F-147E-486C-877D-1DBDFC287DE6}" srcOrd="0" destOrd="0" presId="urn:microsoft.com/office/officeart/2005/8/layout/orgChart1"/>
    <dgm:cxn modelId="{DC274B29-59A3-4163-96FB-59C86773E674}" type="presParOf" srcId="{F5ACAB0F-147E-486C-877D-1DBDFC287DE6}" destId="{E3D36145-48C6-4EED-B5C4-3DD3C7515BF5}" srcOrd="0" destOrd="0" presId="urn:microsoft.com/office/officeart/2005/8/layout/orgChart1"/>
    <dgm:cxn modelId="{F5F169DB-CFE4-44B9-AA4E-456382282702}" type="presParOf" srcId="{F5ACAB0F-147E-486C-877D-1DBDFC287DE6}" destId="{D28FE771-8262-4560-9674-7F0D1A8DE46B}" srcOrd="1" destOrd="0" presId="urn:microsoft.com/office/officeart/2005/8/layout/orgChart1"/>
    <dgm:cxn modelId="{CEF6C091-20F0-4422-835B-F3F103D2A210}" type="presParOf" srcId="{218AB589-D9DB-4F39-BF89-D18ECF64C78A}" destId="{5D9FD455-EBDC-42C3-88A1-8BD75098B76A}" srcOrd="1" destOrd="0" presId="urn:microsoft.com/office/officeart/2005/8/layout/orgChart1"/>
    <dgm:cxn modelId="{04152737-33CA-46A4-8B07-830D03CC1D5A}" type="presParOf" srcId="{5D9FD455-EBDC-42C3-88A1-8BD75098B76A}" destId="{48474A74-DF07-4DA2-99BA-8DFE323B0393}" srcOrd="0" destOrd="0" presId="urn:microsoft.com/office/officeart/2005/8/layout/orgChart1"/>
    <dgm:cxn modelId="{8E188148-6D21-4287-96D5-B0D3D47B2DE0}" type="presParOf" srcId="{5D9FD455-EBDC-42C3-88A1-8BD75098B76A}" destId="{815CE6D6-931C-4234-A57A-CA281AC178DB}" srcOrd="1" destOrd="0" presId="urn:microsoft.com/office/officeart/2005/8/layout/orgChart1"/>
    <dgm:cxn modelId="{CD59F350-D7F4-4CA6-9F6F-32F372F9599A}" type="presParOf" srcId="{815CE6D6-931C-4234-A57A-CA281AC178DB}" destId="{0BF41E71-91D0-403D-BFB4-1D39C1A46B50}" srcOrd="0" destOrd="0" presId="urn:microsoft.com/office/officeart/2005/8/layout/orgChart1"/>
    <dgm:cxn modelId="{FE689B3A-3A45-464E-9040-C90382BF428A}" type="presParOf" srcId="{0BF41E71-91D0-403D-BFB4-1D39C1A46B50}" destId="{A8A10F62-DD54-4177-BA8E-1D12A6D9635A}" srcOrd="0" destOrd="0" presId="urn:microsoft.com/office/officeart/2005/8/layout/orgChart1"/>
    <dgm:cxn modelId="{A8A27C28-B1F4-4BC7-8975-E467B1F333F7}" type="presParOf" srcId="{0BF41E71-91D0-403D-BFB4-1D39C1A46B50}" destId="{36D48275-413E-4A0E-B2CE-069FB484DF21}" srcOrd="1" destOrd="0" presId="urn:microsoft.com/office/officeart/2005/8/layout/orgChart1"/>
    <dgm:cxn modelId="{901E2694-B3E5-4F3C-B76E-CC52344213C7}" type="presParOf" srcId="{815CE6D6-931C-4234-A57A-CA281AC178DB}" destId="{C1C6CD21-D36B-4448-9CA5-92DA6862E64E}" srcOrd="1" destOrd="0" presId="urn:microsoft.com/office/officeart/2005/8/layout/orgChart1"/>
    <dgm:cxn modelId="{A2F61A2F-5CDE-40FF-8778-718A1414C2BE}" type="presParOf" srcId="{815CE6D6-931C-4234-A57A-CA281AC178DB}" destId="{9675E2A6-15F9-4369-9A39-8B513A807A0F}" srcOrd="2" destOrd="0" presId="urn:microsoft.com/office/officeart/2005/8/layout/orgChart1"/>
    <dgm:cxn modelId="{960B1BFD-4813-4440-9A11-348EF1C593B2}" type="presParOf" srcId="{5D9FD455-EBDC-42C3-88A1-8BD75098B76A}" destId="{FF2836A9-C260-4417-98A9-869BA9098CF2}" srcOrd="2" destOrd="0" presId="urn:microsoft.com/office/officeart/2005/8/layout/orgChart1"/>
    <dgm:cxn modelId="{58ED8DBC-526A-4514-A6D9-3FAA59B02125}" type="presParOf" srcId="{5D9FD455-EBDC-42C3-88A1-8BD75098B76A}" destId="{2A950BB1-B03A-4ACB-BC36-70E6EA857C48}" srcOrd="3" destOrd="0" presId="urn:microsoft.com/office/officeart/2005/8/layout/orgChart1"/>
    <dgm:cxn modelId="{A63ABF66-3FAB-4829-9575-3A471B15D38F}" type="presParOf" srcId="{2A950BB1-B03A-4ACB-BC36-70E6EA857C48}" destId="{73CB8D02-4515-48FC-9B32-E1E7CB429C05}" srcOrd="0" destOrd="0" presId="urn:microsoft.com/office/officeart/2005/8/layout/orgChart1"/>
    <dgm:cxn modelId="{22689B31-B74A-4896-AD30-8AA3099CF935}" type="presParOf" srcId="{73CB8D02-4515-48FC-9B32-E1E7CB429C05}" destId="{A912FE5B-DE73-40E8-A8AB-279371C147D5}" srcOrd="0" destOrd="0" presId="urn:microsoft.com/office/officeart/2005/8/layout/orgChart1"/>
    <dgm:cxn modelId="{AB5C45F1-0D10-406B-8603-0504B40EB1BB}" type="presParOf" srcId="{73CB8D02-4515-48FC-9B32-E1E7CB429C05}" destId="{DDD8F46D-AA39-49A8-81B3-2989F0CE29CA}" srcOrd="1" destOrd="0" presId="urn:microsoft.com/office/officeart/2005/8/layout/orgChart1"/>
    <dgm:cxn modelId="{2E8F746B-EE6C-4FB9-B945-2E4CAE665CDB}" type="presParOf" srcId="{2A950BB1-B03A-4ACB-BC36-70E6EA857C48}" destId="{FBD0E722-A0CC-4754-896C-8E67C9BA388C}" srcOrd="1" destOrd="0" presId="urn:microsoft.com/office/officeart/2005/8/layout/orgChart1"/>
    <dgm:cxn modelId="{8B2CCF4F-56AF-4017-A21F-2DDA7FC02596}" type="presParOf" srcId="{2A950BB1-B03A-4ACB-BC36-70E6EA857C48}" destId="{302E63FB-4939-48AD-8DE7-E80772E12B84}" srcOrd="2" destOrd="0" presId="urn:microsoft.com/office/officeart/2005/8/layout/orgChart1"/>
    <dgm:cxn modelId="{C5BE44DE-2B6B-445B-A364-0E88FF008A47}" type="presParOf" srcId="{5D9FD455-EBDC-42C3-88A1-8BD75098B76A}" destId="{A3BCED1A-BC2E-4E63-85D0-4DDCD80B588B}" srcOrd="4" destOrd="0" presId="urn:microsoft.com/office/officeart/2005/8/layout/orgChart1"/>
    <dgm:cxn modelId="{4F79976F-75F5-40B5-A326-88FB010D62A9}" type="presParOf" srcId="{5D9FD455-EBDC-42C3-88A1-8BD75098B76A}" destId="{B4CEE323-D10D-484B-9A68-6DEE01EC76D5}" srcOrd="5" destOrd="0" presId="urn:microsoft.com/office/officeart/2005/8/layout/orgChart1"/>
    <dgm:cxn modelId="{693C05DA-9232-4843-8243-EA3018C398FD}" type="presParOf" srcId="{B4CEE323-D10D-484B-9A68-6DEE01EC76D5}" destId="{D365452F-1C64-4C33-9634-5D6A0678DD4B}" srcOrd="0" destOrd="0" presId="urn:microsoft.com/office/officeart/2005/8/layout/orgChart1"/>
    <dgm:cxn modelId="{0846A8D2-0864-4ADD-884A-E2E846FA091E}" type="presParOf" srcId="{D365452F-1C64-4C33-9634-5D6A0678DD4B}" destId="{B0E9B7FC-2CA6-48AA-8609-96B0B3321B35}" srcOrd="0" destOrd="0" presId="urn:microsoft.com/office/officeart/2005/8/layout/orgChart1"/>
    <dgm:cxn modelId="{A3C41C14-C78B-4632-9DA3-542CB7F4E53F}" type="presParOf" srcId="{D365452F-1C64-4C33-9634-5D6A0678DD4B}" destId="{2475AB64-3884-40BF-96CB-C9AD27240811}" srcOrd="1" destOrd="0" presId="urn:microsoft.com/office/officeart/2005/8/layout/orgChart1"/>
    <dgm:cxn modelId="{2A884C5D-1022-49C0-BDF3-CA3C406DCD30}" type="presParOf" srcId="{B4CEE323-D10D-484B-9A68-6DEE01EC76D5}" destId="{4647B73C-67D2-428B-ABC0-D53AF91180A0}" srcOrd="1" destOrd="0" presId="urn:microsoft.com/office/officeart/2005/8/layout/orgChart1"/>
    <dgm:cxn modelId="{4CCEA380-363F-4835-92A9-233E355E875F}" type="presParOf" srcId="{B4CEE323-D10D-484B-9A68-6DEE01EC76D5}" destId="{BF3EF8EA-788C-47C4-886F-DF3363E8C319}" srcOrd="2" destOrd="0" presId="urn:microsoft.com/office/officeart/2005/8/layout/orgChart1"/>
    <dgm:cxn modelId="{A7D45D8F-AFDE-4CBD-AC95-455D0BA20275}" type="presParOf" srcId="{5D9FD455-EBDC-42C3-88A1-8BD75098B76A}" destId="{BB824BBC-366E-40CD-A010-0EDDE40A404A}" srcOrd="6" destOrd="0" presId="urn:microsoft.com/office/officeart/2005/8/layout/orgChart1"/>
    <dgm:cxn modelId="{678815F1-E4CF-47D7-84D5-08CDB72E0CF8}" type="presParOf" srcId="{5D9FD455-EBDC-42C3-88A1-8BD75098B76A}" destId="{2FFBC27A-334B-4851-975E-283FE4E65057}" srcOrd="7" destOrd="0" presId="urn:microsoft.com/office/officeart/2005/8/layout/orgChart1"/>
    <dgm:cxn modelId="{8C211B4E-14F3-49EB-A528-B3F2355F19B6}" type="presParOf" srcId="{2FFBC27A-334B-4851-975E-283FE4E65057}" destId="{F472CAAB-3C9A-4DD3-B4EA-3C2CF7322165}" srcOrd="0" destOrd="0" presId="urn:microsoft.com/office/officeart/2005/8/layout/orgChart1"/>
    <dgm:cxn modelId="{0F75829E-221F-47DC-BA4B-7B60BF7E623F}" type="presParOf" srcId="{F472CAAB-3C9A-4DD3-B4EA-3C2CF7322165}" destId="{70761358-F080-49B0-9A56-43AE9C169A94}" srcOrd="0" destOrd="0" presId="urn:microsoft.com/office/officeart/2005/8/layout/orgChart1"/>
    <dgm:cxn modelId="{884F4C1E-3EFA-4E19-9537-46033C402E21}" type="presParOf" srcId="{F472CAAB-3C9A-4DD3-B4EA-3C2CF7322165}" destId="{07FE271B-E675-4551-858E-7C07061B0C11}" srcOrd="1" destOrd="0" presId="urn:microsoft.com/office/officeart/2005/8/layout/orgChart1"/>
    <dgm:cxn modelId="{E5C7B4B2-9A5D-414E-BF5F-7466C269B369}" type="presParOf" srcId="{2FFBC27A-334B-4851-975E-283FE4E65057}" destId="{84C10475-0633-45BA-94F7-4CB65FD34CE5}" srcOrd="1" destOrd="0" presId="urn:microsoft.com/office/officeart/2005/8/layout/orgChart1"/>
    <dgm:cxn modelId="{C9473A38-40DB-4E88-94E3-A9173E2D867D}" type="presParOf" srcId="{2FFBC27A-334B-4851-975E-283FE4E65057}" destId="{56C4F5E2-4CE0-450D-94C3-6B83B2179F15}" srcOrd="2" destOrd="0" presId="urn:microsoft.com/office/officeart/2005/8/layout/orgChart1"/>
    <dgm:cxn modelId="{F24B58C9-5212-4126-94D5-EAB96D8914FA}" type="presParOf" srcId="{218AB589-D9DB-4F39-BF89-D18ECF64C78A}" destId="{338C4892-DB75-4B5D-A021-F8711E00C493}" srcOrd="2" destOrd="0" presId="urn:microsoft.com/office/officeart/2005/8/layout/orgChar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5D68C-CB62-4CB4-BF8E-6B7143529985}">
      <dsp:nvSpPr>
        <dsp:cNvPr id="0" name=""/>
        <dsp:cNvSpPr/>
      </dsp:nvSpPr>
      <dsp:spPr>
        <a:xfrm>
          <a:off x="4784949" y="1172833"/>
          <a:ext cx="177511" cy="42738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3860"/>
              </a:lnTo>
              <a:lnTo>
                <a:pt x="177511" y="4273860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23FEB-E721-4E44-9C52-F03D5B0C8751}">
      <dsp:nvSpPr>
        <dsp:cNvPr id="0" name=""/>
        <dsp:cNvSpPr/>
      </dsp:nvSpPr>
      <dsp:spPr>
        <a:xfrm>
          <a:off x="4481142" y="1172833"/>
          <a:ext cx="303806" cy="4272458"/>
        </a:xfrm>
        <a:custGeom>
          <a:avLst/>
          <a:gdLst/>
          <a:ahLst/>
          <a:cxnLst/>
          <a:rect l="0" t="0" r="0" b="0"/>
          <a:pathLst>
            <a:path>
              <a:moveTo>
                <a:pt x="303806" y="0"/>
              </a:moveTo>
              <a:lnTo>
                <a:pt x="303806" y="4272458"/>
              </a:lnTo>
              <a:lnTo>
                <a:pt x="0" y="427245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298872-E9E0-4E5B-B89E-6BEAAA1F4734}">
      <dsp:nvSpPr>
        <dsp:cNvPr id="0" name=""/>
        <dsp:cNvSpPr/>
      </dsp:nvSpPr>
      <dsp:spPr>
        <a:xfrm>
          <a:off x="4784949" y="1172833"/>
          <a:ext cx="174258" cy="2417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7876"/>
              </a:lnTo>
              <a:lnTo>
                <a:pt x="174258" y="2417876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87DC08-6DC9-4B43-8BA7-5401C9FCDD8E}">
      <dsp:nvSpPr>
        <dsp:cNvPr id="0" name=""/>
        <dsp:cNvSpPr/>
      </dsp:nvSpPr>
      <dsp:spPr>
        <a:xfrm>
          <a:off x="4610691" y="1172833"/>
          <a:ext cx="174258" cy="2659307"/>
        </a:xfrm>
        <a:custGeom>
          <a:avLst/>
          <a:gdLst/>
          <a:ahLst/>
          <a:cxnLst/>
          <a:rect l="0" t="0" r="0" b="0"/>
          <a:pathLst>
            <a:path>
              <a:moveTo>
                <a:pt x="174258" y="0"/>
              </a:moveTo>
              <a:lnTo>
                <a:pt x="174258" y="2659307"/>
              </a:lnTo>
              <a:lnTo>
                <a:pt x="0" y="2659307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1373C-5AE2-4C58-B87A-57CE0B715C19}">
      <dsp:nvSpPr>
        <dsp:cNvPr id="0" name=""/>
        <dsp:cNvSpPr/>
      </dsp:nvSpPr>
      <dsp:spPr>
        <a:xfrm>
          <a:off x="4784949" y="1172833"/>
          <a:ext cx="174258" cy="786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6718"/>
              </a:lnTo>
              <a:lnTo>
                <a:pt x="174258" y="78671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DC00D7-75E5-4E4C-B1D7-E5821DF66A99}">
      <dsp:nvSpPr>
        <dsp:cNvPr id="0" name=""/>
        <dsp:cNvSpPr/>
      </dsp:nvSpPr>
      <dsp:spPr>
        <a:xfrm>
          <a:off x="3905177" y="1172833"/>
          <a:ext cx="879772" cy="893887"/>
        </a:xfrm>
        <a:custGeom>
          <a:avLst/>
          <a:gdLst/>
          <a:ahLst/>
          <a:cxnLst/>
          <a:rect l="0" t="0" r="0" b="0"/>
          <a:pathLst>
            <a:path>
              <a:moveTo>
                <a:pt x="879772" y="0"/>
              </a:moveTo>
              <a:lnTo>
                <a:pt x="879772" y="893887"/>
              </a:lnTo>
              <a:lnTo>
                <a:pt x="0" y="893887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BC9F88-39B4-483A-B29F-015662E177D7}">
      <dsp:nvSpPr>
        <dsp:cNvPr id="0" name=""/>
        <dsp:cNvSpPr/>
      </dsp:nvSpPr>
      <dsp:spPr>
        <a:xfrm>
          <a:off x="2458136" y="0"/>
          <a:ext cx="4653627" cy="1172833"/>
        </a:xfrm>
        <a:prstGeom prst="rect">
          <a:avLst/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x-none" sz="2400" b="1" kern="120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Задачи проекта</a:t>
          </a:r>
          <a:r>
            <a:rPr lang="ru-RU" sz="2400" b="1" kern="1200" dirty="0" smtClean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rPr>
            <a:t> и его </a:t>
          </a:r>
          <a:r>
            <a:rPr lang="ru-RU" sz="2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практическая значимость  </a:t>
          </a:r>
          <a:endParaRPr lang="ru-RU" sz="2400" b="1" kern="1200" dirty="0" smtClean="0"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2458136" y="0"/>
        <a:ext cx="4653627" cy="1172833"/>
      </dsp:txXfrm>
    </dsp:sp>
    <dsp:sp modelId="{85E0EF6C-6B42-4D89-BA2E-782E99909215}">
      <dsp:nvSpPr>
        <dsp:cNvPr id="0" name=""/>
        <dsp:cNvSpPr/>
      </dsp:nvSpPr>
      <dsp:spPr>
        <a:xfrm>
          <a:off x="342042" y="1453385"/>
          <a:ext cx="3563135" cy="1226670"/>
        </a:xfrm>
        <a:prstGeom prst="rect">
          <a:avLst/>
        </a:prstGeom>
        <a:noFill/>
        <a:ln w="285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Сбор, архивных фотографий, документов  и т.д. для размещения                                          на страницах альбома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42042" y="1453385"/>
        <a:ext cx="3563135" cy="1226670"/>
      </dsp:txXfrm>
    </dsp:sp>
    <dsp:sp modelId="{2D07259F-9B4F-4CDE-BBB2-77FD77974219}">
      <dsp:nvSpPr>
        <dsp:cNvPr id="0" name=""/>
        <dsp:cNvSpPr/>
      </dsp:nvSpPr>
      <dsp:spPr>
        <a:xfrm>
          <a:off x="4959208" y="1453385"/>
          <a:ext cx="3563135" cy="1012333"/>
        </a:xfrm>
        <a:prstGeom prst="rect">
          <a:avLst/>
        </a:prstGeom>
        <a:noFill/>
        <a:ln w="285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 текстов (информации) для экспозиции на страницах альбома</a:t>
          </a:r>
        </a:p>
      </dsp:txBody>
      <dsp:txXfrm>
        <a:off x="4959208" y="1453385"/>
        <a:ext cx="3563135" cy="1012333"/>
      </dsp:txXfrm>
    </dsp:sp>
    <dsp:sp modelId="{1B75FC18-9A78-4A27-ADA2-03102438D37B}">
      <dsp:nvSpPr>
        <dsp:cNvPr id="0" name=""/>
        <dsp:cNvSpPr/>
      </dsp:nvSpPr>
      <dsp:spPr>
        <a:xfrm>
          <a:off x="342042" y="3028573"/>
          <a:ext cx="4268649" cy="1607134"/>
        </a:xfrm>
        <a:prstGeom prst="rect">
          <a:avLst/>
        </a:prstGeom>
        <a:noFill/>
        <a:ln w="285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Вовлечение учащихся в образовательное Интернет-пространство, как альтернативы, существующей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медиасферы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с целью профилактики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девиантного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поведения подростков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42042" y="3028573"/>
        <a:ext cx="4268649" cy="1607134"/>
      </dsp:txXfrm>
    </dsp:sp>
    <dsp:sp modelId="{8FFED43C-232A-452C-94D2-9577347B483E}">
      <dsp:nvSpPr>
        <dsp:cNvPr id="0" name=""/>
        <dsp:cNvSpPr/>
      </dsp:nvSpPr>
      <dsp:spPr>
        <a:xfrm>
          <a:off x="4959208" y="3028573"/>
          <a:ext cx="3563135" cy="1124273"/>
        </a:xfrm>
        <a:prstGeom prst="rect">
          <a:avLst/>
        </a:prstGeom>
        <a:noFill/>
        <a:ln w="285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Выработка у нахимовцев информационной компетенции по работе с информацией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959208" y="3028573"/>
        <a:ext cx="3563135" cy="1124273"/>
      </dsp:txXfrm>
    </dsp:sp>
    <dsp:sp modelId="{4352C864-4EB7-4E37-8004-EEA89271D378}">
      <dsp:nvSpPr>
        <dsp:cNvPr id="0" name=""/>
        <dsp:cNvSpPr/>
      </dsp:nvSpPr>
      <dsp:spPr>
        <a:xfrm>
          <a:off x="334706" y="4841058"/>
          <a:ext cx="4146435" cy="1208465"/>
        </a:xfrm>
        <a:prstGeom prst="rect">
          <a:avLst/>
        </a:prstGeom>
        <a:noFill/>
        <a:ln w="285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виртуальной платформы: альбома посвященного российскому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кадетству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«Жизнь России  – честь никому»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34706" y="4841058"/>
        <a:ext cx="4146435" cy="1208465"/>
      </dsp:txXfrm>
    </dsp:sp>
    <dsp:sp modelId="{735804B0-97E1-4AED-8F88-EA39DBB5A1CE}">
      <dsp:nvSpPr>
        <dsp:cNvPr id="0" name=""/>
        <dsp:cNvSpPr/>
      </dsp:nvSpPr>
      <dsp:spPr>
        <a:xfrm>
          <a:off x="4962461" y="4841058"/>
          <a:ext cx="3563135" cy="1211269"/>
        </a:xfrm>
        <a:prstGeom prst="rect">
          <a:avLst/>
        </a:prstGeom>
        <a:noFill/>
        <a:ln w="28575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Сплочение коллектива, </a:t>
          </a:r>
          <a:r>
            <a:rPr lang="x-none" sz="2000" b="1" kern="12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наставничества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над нахимовцами                    младших курсов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962461" y="4841058"/>
        <a:ext cx="3563135" cy="1211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24BBC-366E-40CD-A010-0EDDE40A404A}">
      <dsp:nvSpPr>
        <dsp:cNvPr id="0" name=""/>
        <dsp:cNvSpPr/>
      </dsp:nvSpPr>
      <dsp:spPr>
        <a:xfrm>
          <a:off x="4313222" y="948631"/>
          <a:ext cx="164692" cy="33967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6759"/>
              </a:lnTo>
              <a:lnTo>
                <a:pt x="164692" y="3396759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CED1A-BC2E-4E63-85D0-4DDCD80B588B}">
      <dsp:nvSpPr>
        <dsp:cNvPr id="0" name=""/>
        <dsp:cNvSpPr/>
      </dsp:nvSpPr>
      <dsp:spPr>
        <a:xfrm>
          <a:off x="4118275" y="948631"/>
          <a:ext cx="194947" cy="3596962"/>
        </a:xfrm>
        <a:custGeom>
          <a:avLst/>
          <a:gdLst/>
          <a:ahLst/>
          <a:cxnLst/>
          <a:rect l="0" t="0" r="0" b="0"/>
          <a:pathLst>
            <a:path>
              <a:moveTo>
                <a:pt x="194947" y="0"/>
              </a:moveTo>
              <a:lnTo>
                <a:pt x="194947" y="3596962"/>
              </a:lnTo>
              <a:lnTo>
                <a:pt x="0" y="3596962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2836A9-C260-4417-98A9-869BA9098CF2}">
      <dsp:nvSpPr>
        <dsp:cNvPr id="0" name=""/>
        <dsp:cNvSpPr/>
      </dsp:nvSpPr>
      <dsp:spPr>
        <a:xfrm>
          <a:off x="4313222" y="948631"/>
          <a:ext cx="177871" cy="1231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1858"/>
              </a:lnTo>
              <a:lnTo>
                <a:pt x="177871" y="1231858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474A74-DF07-4DA2-99BA-8DFE323B0393}">
      <dsp:nvSpPr>
        <dsp:cNvPr id="0" name=""/>
        <dsp:cNvSpPr/>
      </dsp:nvSpPr>
      <dsp:spPr>
        <a:xfrm>
          <a:off x="4135350" y="948631"/>
          <a:ext cx="177871" cy="1180902"/>
        </a:xfrm>
        <a:custGeom>
          <a:avLst/>
          <a:gdLst/>
          <a:ahLst/>
          <a:cxnLst/>
          <a:rect l="0" t="0" r="0" b="0"/>
          <a:pathLst>
            <a:path>
              <a:moveTo>
                <a:pt x="177871" y="0"/>
              </a:moveTo>
              <a:lnTo>
                <a:pt x="177871" y="1180902"/>
              </a:lnTo>
              <a:lnTo>
                <a:pt x="0" y="1180902"/>
              </a:lnTo>
            </a:path>
          </a:pathLst>
        </a:cu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36145-48C6-4EED-B5C4-3DD3C7515BF5}">
      <dsp:nvSpPr>
        <dsp:cNvPr id="0" name=""/>
        <dsp:cNvSpPr/>
      </dsp:nvSpPr>
      <dsp:spPr>
        <a:xfrm>
          <a:off x="2005092" y="101623"/>
          <a:ext cx="4616260" cy="847007"/>
        </a:xfrm>
        <a:prstGeom prst="rect">
          <a:avLst/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Целевые инициативные группы</a:t>
          </a:r>
        </a:p>
      </dsp:txBody>
      <dsp:txXfrm>
        <a:off x="2005092" y="101623"/>
        <a:ext cx="4616260" cy="847007"/>
      </dsp:txXfrm>
    </dsp:sp>
    <dsp:sp modelId="{A8A10F62-DD54-4177-BA8E-1D12A6D9635A}">
      <dsp:nvSpPr>
        <dsp:cNvPr id="0" name=""/>
        <dsp:cNvSpPr/>
      </dsp:nvSpPr>
      <dsp:spPr>
        <a:xfrm>
          <a:off x="20739" y="1216065"/>
          <a:ext cx="4114611" cy="1826936"/>
        </a:xfrm>
        <a:prstGeom prst="rect">
          <a:avLst/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1-я группа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подготовка  текстов (информации) планируемого для размещения на страницах альбома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20739" y="1216065"/>
        <a:ext cx="4114611" cy="1826936"/>
      </dsp:txXfrm>
    </dsp:sp>
    <dsp:sp modelId="{A912FE5B-DE73-40E8-A8AB-279371C147D5}">
      <dsp:nvSpPr>
        <dsp:cNvPr id="0" name=""/>
        <dsp:cNvSpPr/>
      </dsp:nvSpPr>
      <dsp:spPr>
        <a:xfrm>
          <a:off x="4491094" y="1216065"/>
          <a:ext cx="4093063" cy="1928848"/>
        </a:xfrm>
        <a:prstGeom prst="rect">
          <a:avLst/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2-я группа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i="0" u="none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подбор информации и ее обработк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а</a:t>
          </a:r>
          <a:r>
            <a:rPr lang="x-none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из открытых источников информации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                                   </a:t>
          </a:r>
          <a:r>
            <a:rPr lang="x-none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(интернет, библиотека и т.д.)</a:t>
          </a:r>
          <a:endParaRPr lang="ru-RU" sz="20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491094" y="1216065"/>
        <a:ext cx="4093063" cy="1928848"/>
      </dsp:txXfrm>
    </dsp:sp>
    <dsp:sp modelId="{B0E9B7FC-2CA6-48AA-8609-96B0B3321B35}">
      <dsp:nvSpPr>
        <dsp:cNvPr id="0" name=""/>
        <dsp:cNvSpPr/>
      </dsp:nvSpPr>
      <dsp:spPr>
        <a:xfrm>
          <a:off x="3664" y="3402556"/>
          <a:ext cx="4114611" cy="2286073"/>
        </a:xfrm>
        <a:prstGeom prst="rect">
          <a:avLst/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3-я группа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налаживание работы                          (через воспитателей класса) по сбору информации о бывших кадетах (суворовцах, нахимовцах) работающих в училище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3664" y="3402556"/>
        <a:ext cx="4114611" cy="2286073"/>
      </dsp:txXfrm>
    </dsp:sp>
    <dsp:sp modelId="{70761358-F080-49B0-9A56-43AE9C169A94}">
      <dsp:nvSpPr>
        <dsp:cNvPr id="0" name=""/>
        <dsp:cNvSpPr/>
      </dsp:nvSpPr>
      <dsp:spPr>
        <a:xfrm>
          <a:off x="4477914" y="3431922"/>
          <a:ext cx="4114611" cy="1826936"/>
        </a:xfrm>
        <a:prstGeom prst="rect">
          <a:avLst/>
        </a:prstGeom>
        <a:noFill/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4-я группа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виртуальной платформы и оформление ее с использованием современных технологий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477914" y="3431922"/>
        <a:ext cx="4114611" cy="18269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401AF-A8D8-4F8E-B80E-FAABD74629AB}" type="datetimeFigureOut">
              <a:rPr lang="ru-RU" smtClean="0"/>
              <a:pPr/>
              <a:t>12.10.2022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821D5-1528-42F8-A59C-EC03A9B6B8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4725144"/>
            <a:ext cx="4752528" cy="1054968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Спиваков Андрей Николаевич,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воспитатель 8 Г класса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82089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ПРОЕКТ 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СОЗДАНИИ ВИРТУАЛЬНОГО АЛЬБОМА 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ПОСВЯЩЕННОГО</a:t>
            </a:r>
          </a:p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290 -ЛЕТИЮ СОЗДАНИЯ РОССИЙСКОГО КАДЕТСТВА 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«ЖИЗНЬ РОССИИ  – ЧЕСТЬ НИКОМУ»</a:t>
            </a:r>
          </a:p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НАХИМОВЦАМИ 8 «Г» КЛАССА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0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НАУЧНО-ПРАКТИЧЕСКАЯ КОНФЕРЕНЦИЯ ПЕДАГОГИЧЕСКИХ РАБОТНИКОВ </a:t>
            </a:r>
          </a:p>
          <a:p>
            <a:pPr algn="ctr"/>
            <a:r>
              <a:rPr lang="ru-RU" sz="1600" dirty="0" smtClean="0"/>
              <a:t>«ПЕДАГОГ БУДУЩЕГО: НАСТАВНИЧЕСТВО И ЭФФЕКТИВНЫЕ ПЕДАГОГИЧЕСКИЕ ПРАКТИКИ»</a:t>
            </a:r>
          </a:p>
          <a:p>
            <a:pPr algn="ctr"/>
            <a:r>
              <a:rPr lang="ru-RU" sz="1200" dirty="0" smtClean="0"/>
              <a:t> В ФИЛИАЛЕ НВМУ В Г. МУРМАНСКЕ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4725144"/>
            <a:ext cx="4752528" cy="1054968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Спиваков Андрей Николаевич, </a:t>
            </a:r>
          </a:p>
          <a:p>
            <a:pPr algn="r"/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воспитатель 8 Г класса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96752"/>
            <a:ext cx="820891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ПРОЕКТ 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СОЗДАНИИ ВИРТУАЛЬНОГО АЛЬБОМА 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ПОСВЯЩЕННОГО</a:t>
            </a:r>
          </a:p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290 -ЛЕТИЮ СОЗДАНИЯ РОССИЙСКОГО КАДЕТСТВА </a:t>
            </a:r>
            <a:b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«ЖИЗНЬ РОССИИ  – ЧЕСТЬ НИКОМУ»</a:t>
            </a:r>
          </a:p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НАХИМОВЦАМИ 8 «Г» КЛАССА</a:t>
            </a:r>
            <a:endParaRPr lang="ru-R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022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НАУЧНО-ПРАКТИЧЕСКАЯ КОНФЕРЕНЦИЯ ПЕДАГОГИЧЕСКИХ РАБОТНИКОВ </a:t>
            </a:r>
          </a:p>
          <a:p>
            <a:pPr algn="ctr"/>
            <a:r>
              <a:rPr lang="ru-RU" sz="1600" dirty="0" smtClean="0"/>
              <a:t>«ПЕДАГОГ БУДУЩЕГО: НАСТАВНИЧЕСТВО И ЭФФЕКТИВНЫЕ ПЕДАГОГИЧЕСКИЕ ПРАКТИКИ»</a:t>
            </a:r>
          </a:p>
          <a:p>
            <a:pPr algn="ctr"/>
            <a:r>
              <a:rPr lang="ru-RU" sz="1200" dirty="0" smtClean="0"/>
              <a:t> В ФИЛИАЛЕ НВМУ В Г. МУРМАНСКЕ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6043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40466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История создания российского кадетсва 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9552" y="949152"/>
            <a:ext cx="8352928" cy="1543744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ИСТОРИЯ КАДЕТСТВА</a:t>
            </a:r>
          </a:p>
          <a:p>
            <a:r>
              <a:rPr lang="ru-RU" sz="22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Указом императрицы Анны Иоанновны  от 17 февраля 1732 г.  был открыт «Корпус кадетов Шляхетских (Дворянских) детей» </a:t>
            </a:r>
            <a:endParaRPr lang="ru-RU" sz="22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5835" y="2776383"/>
            <a:ext cx="4824536" cy="3448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2922" y="2807324"/>
            <a:ext cx="2484116" cy="3448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83568" y="332656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cs typeface="Times New Roman" pitchFamily="18" charset="0"/>
              </a:rPr>
              <a:t>Кадетские корпуса России. История создания</a:t>
            </a:r>
            <a:endParaRPr lang="ru-RU" sz="2400" b="1" dirty="0"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3528" y="1289084"/>
            <a:ext cx="8352928" cy="10156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Times New Roman" pitchFamily="18" charset="0"/>
              </a:rPr>
              <a:t>Сегодня в России: суворовских военных училищ  - 7, кадетских корпусов – более 25,  нахимовское военно-морское училище  - 1, в составе головного и 4-х филиалов, в т.ч. наше НВМУ.</a:t>
            </a:r>
            <a:endParaRPr kumimoji="0" lang="ru-RU" sz="20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Times New Roman" pitchFamily="18" charset="0"/>
            </a:endParaRPr>
          </a:p>
        </p:txBody>
      </p:sp>
      <p:pic>
        <p:nvPicPr>
          <p:cNvPr id="1027" name="Picture 3" descr="D:\Users\Андрей\Desktop\Кадетсво\gallery_59f753c2e865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3033468"/>
            <a:ext cx="3773487" cy="2660044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t="7890"/>
          <a:stretch/>
        </p:blipFill>
        <p:spPr bwMode="auto">
          <a:xfrm>
            <a:off x="676350" y="3023571"/>
            <a:ext cx="3744416" cy="266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000" b="1" dirty="0" smtClean="0">
                <a:cs typeface="Times New Roman" pitchFamily="18" charset="0"/>
              </a:rPr>
              <a:t>ДЛЯ  СОВРЕМЕННЫХ КАДЕТОВ (НАХИМОВЦЕВ) ДЕВИЗ</a:t>
            </a:r>
          </a:p>
          <a:p>
            <a:pPr algn="ctr" fontAlgn="base"/>
            <a:r>
              <a:rPr lang="ru-RU" sz="2000" b="1" dirty="0" smtClean="0">
                <a:cs typeface="Times New Roman" pitchFamily="18" charset="0"/>
              </a:rPr>
              <a:t> «ЖИЗНЬ РОССИИ  – ЧЕСТЬ НИКОМУ» НЕ УТРАТИЛ СВОЕЙ ЗНАЧИМОСТИ </a:t>
            </a:r>
            <a:endParaRPr lang="ru-RU" sz="2000" b="1" dirty="0"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24527" y="1464605"/>
            <a:ext cx="7663897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771224850"/>
              </p:ext>
            </p:extLst>
          </p:nvPr>
        </p:nvGraphicFramePr>
        <p:xfrm>
          <a:off x="107504" y="332656"/>
          <a:ext cx="885698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92211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Срок и этапы реализации проекта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(</a:t>
            </a:r>
            <a:r>
              <a:rPr lang="ru-RU" sz="2700" b="1" i="1" dirty="0" smtClean="0">
                <a:latin typeface="+mn-lt"/>
                <a:cs typeface="Times New Roman" pitchFamily="18" charset="0"/>
              </a:rPr>
              <a:t>с </a:t>
            </a:r>
            <a:r>
              <a:rPr lang="ru-RU" sz="2700" b="1" i="1" dirty="0">
                <a:latin typeface="+mn-lt"/>
                <a:cs typeface="Times New Roman" pitchFamily="18" charset="0"/>
              </a:rPr>
              <a:t>01.09.2022 по 01.04.2023 г</a:t>
            </a:r>
            <a:r>
              <a:rPr lang="ru-RU" sz="2700" b="1" i="1" dirty="0" smtClean="0">
                <a:latin typeface="+mn-lt"/>
                <a:cs typeface="Times New Roman" pitchFamily="18" charset="0"/>
              </a:rPr>
              <a:t>.)</a:t>
            </a:r>
            <a:r>
              <a:rPr lang="ru-RU" sz="27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endParaRPr lang="ru-RU" sz="27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17443"/>
          </a:xfrm>
        </p:spPr>
        <p:txBody>
          <a:bodyPr>
            <a:normAutofit/>
          </a:bodyPr>
          <a:lstStyle/>
          <a:p>
            <a:pPr lvl="0" algn="just"/>
            <a:r>
              <a:rPr lang="ru-RU" sz="2300" b="1" dirty="0">
                <a:cs typeface="Times New Roman" pitchFamily="18" charset="0"/>
              </a:rPr>
              <a:t>1-й этап подготовительный: </a:t>
            </a:r>
            <a:r>
              <a:rPr lang="ru-RU" sz="2300" i="1" dirty="0">
                <a:cs typeface="Times New Roman" pitchFamily="18" charset="0"/>
              </a:rPr>
              <a:t>погружение в проект, мотивация деятельности, определение темы, проблемы, цели. </a:t>
            </a:r>
            <a:endParaRPr lang="ru-RU" sz="2300" i="1" dirty="0" smtClean="0">
              <a:cs typeface="Times New Roman" pitchFamily="18" charset="0"/>
            </a:endParaRPr>
          </a:p>
          <a:p>
            <a:pPr algn="just"/>
            <a:r>
              <a:rPr lang="ru-RU" sz="2300" b="1" dirty="0" smtClean="0">
                <a:cs typeface="Times New Roman" pitchFamily="18" charset="0"/>
              </a:rPr>
              <a:t>2-й этап планирования и организация деятельности:</a:t>
            </a:r>
            <a:r>
              <a:rPr lang="ru-RU" sz="2300" dirty="0" smtClean="0">
                <a:cs typeface="Times New Roman" pitchFamily="18" charset="0"/>
              </a:rPr>
              <a:t> </a:t>
            </a:r>
            <a:r>
              <a:rPr lang="x-none" sz="2300" i="1" dirty="0" smtClean="0">
                <a:cs typeface="Times New Roman" pitchFamily="18" charset="0"/>
              </a:rPr>
              <a:t>определяются задачи, источники информации, способы сбора и анализа информации (деление по группам), способы представления результатов деятельности</a:t>
            </a:r>
            <a:r>
              <a:rPr lang="ru-RU" sz="2300" i="1" dirty="0" smtClean="0">
                <a:cs typeface="Times New Roman" pitchFamily="18" charset="0"/>
              </a:rPr>
              <a:t>.</a:t>
            </a:r>
            <a:endParaRPr lang="ru-RU" sz="2300" b="1" i="1" dirty="0" smtClean="0">
              <a:cs typeface="Times New Roman" pitchFamily="18" charset="0"/>
            </a:endParaRPr>
          </a:p>
          <a:p>
            <a:pPr lvl="0" algn="just"/>
            <a:endParaRPr lang="ru-RU" sz="2400" i="1" dirty="0">
              <a:cs typeface="Times New Roman" pitchFamily="18" charset="0"/>
            </a:endParaRPr>
          </a:p>
          <a:p>
            <a:pPr lvl="0" algn="just"/>
            <a:endParaRPr lang="ru-RU" sz="2400" i="1" dirty="0"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003" y="3950380"/>
            <a:ext cx="3964833" cy="2393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801" y="3950381"/>
            <a:ext cx="3463499" cy="239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361459"/>
          </a:xfrm>
        </p:spPr>
        <p:txBody>
          <a:bodyPr>
            <a:normAutofit/>
          </a:bodyPr>
          <a:lstStyle/>
          <a:p>
            <a:pPr lvl="0" algn="just">
              <a:buNone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9673845"/>
              </p:ext>
            </p:extLst>
          </p:nvPr>
        </p:nvGraphicFramePr>
        <p:xfrm>
          <a:off x="251520" y="260648"/>
          <a:ext cx="859280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Этапы реализации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проекта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1277589"/>
            <a:ext cx="7632848" cy="1543873"/>
          </a:xfrm>
        </p:spPr>
        <p:txBody>
          <a:bodyPr>
            <a:normAutofit/>
          </a:bodyPr>
          <a:lstStyle/>
          <a:p>
            <a:pPr lvl="0" algn="just"/>
            <a:r>
              <a:rPr lang="ru-RU" sz="2800" b="1" dirty="0" smtClean="0">
                <a:cs typeface="Times New Roman" pitchFamily="18" charset="0"/>
              </a:rPr>
              <a:t>3-й </a:t>
            </a:r>
            <a:r>
              <a:rPr lang="ru-RU" sz="2800" b="1" dirty="0">
                <a:cs typeface="Times New Roman" pitchFamily="18" charset="0"/>
              </a:rPr>
              <a:t>этап исследовательский</a:t>
            </a:r>
            <a:r>
              <a:rPr lang="ru-RU" sz="2800" dirty="0">
                <a:cs typeface="Times New Roman" pitchFamily="18" charset="0"/>
              </a:rPr>
              <a:t>: </a:t>
            </a:r>
            <a:r>
              <a:rPr lang="ru-RU" sz="2800" i="1" dirty="0">
                <a:cs typeface="Times New Roman" pitchFamily="18" charset="0"/>
              </a:rPr>
              <a:t>сбор информации, анализ, подведение промежуточного итога </a:t>
            </a:r>
            <a:r>
              <a:rPr lang="ru-RU" sz="2800" i="1" dirty="0" smtClean="0">
                <a:cs typeface="Times New Roman" pitchFamily="18" charset="0"/>
              </a:rPr>
              <a:t>и т.д</a:t>
            </a:r>
            <a:r>
              <a:rPr lang="ru-RU" sz="2800" i="1" dirty="0" smtClean="0">
                <a:cs typeface="Times New Roman" pitchFamily="18" charset="0"/>
              </a:rPr>
              <a:t>.</a:t>
            </a:r>
            <a:endParaRPr lang="ru-RU" sz="2800" i="1" dirty="0"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449960" cy="234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75" y="3212976"/>
            <a:ext cx="3816424" cy="234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16632"/>
            <a:ext cx="8414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Анкетирование (мониторинг)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нахимовцев 1 курса по знанию истории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кадетства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9424" y="4005064"/>
            <a:ext cx="3960440" cy="259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9424" y="1240432"/>
            <a:ext cx="3960440" cy="240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340768"/>
            <a:ext cx="4536503" cy="51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369</Words>
  <Application>Microsoft Office PowerPoint</Application>
  <PresentationFormat>Экран (4:3)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ДЛЯ  СОВРЕМЕННЫХ КАДЕТОВ (НАХИМОВЦЕВ) ДЕВИЗ  «ЖИЗНЬ РОССИИ  – ЧЕСТЬ НИКОМУ» НЕ УТРАТИЛ СВОЕЙ ЗНАЧИМОСТИ </vt:lpstr>
      <vt:lpstr>Презентация PowerPoint</vt:lpstr>
      <vt:lpstr>Срок и этапы реализации проекта (с 01.09.2022 по 01.04.2023 г.) </vt:lpstr>
      <vt:lpstr>Презентация PowerPoint</vt:lpstr>
      <vt:lpstr>Этапы реализации проекта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Анна</cp:lastModifiedBy>
  <cp:revision>23</cp:revision>
  <dcterms:created xsi:type="dcterms:W3CDTF">2022-09-26T17:01:45Z</dcterms:created>
  <dcterms:modified xsi:type="dcterms:W3CDTF">2022-10-12T09:18:24Z</dcterms:modified>
</cp:coreProperties>
</file>